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8" r:id="rId1"/>
    <p:sldMasterId id="2147483679" r:id="rId2"/>
    <p:sldMasterId id="2147483680" r:id="rId3"/>
  </p:sldMasterIdLst>
  <p:notesMasterIdLst>
    <p:notesMasterId r:id="rId21"/>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24">
          <p15:clr>
            <a:srgbClr val="A4A3A4"/>
          </p15:clr>
        </p15:guide>
        <p15:guide id="2" pos="3640">
          <p15:clr>
            <a:srgbClr val="A4A3A4"/>
          </p15:clr>
        </p15:guide>
        <p15:guide id="3" orient="horz">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96" y="336"/>
      </p:cViewPr>
      <p:guideLst>
        <p:guide orient="horz" pos="1224"/>
        <p:guide pos="3640"/>
        <p:guide orient="horz"/>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deba64d891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Nicole </a:t>
            </a:r>
            <a:endParaRPr/>
          </a:p>
          <a:p>
            <a:pPr marL="0" lvl="0" indent="0" algn="l" rtl="0">
              <a:spcBef>
                <a:spcPts val="0"/>
              </a:spcBef>
              <a:spcAft>
                <a:spcPts val="0"/>
              </a:spcAft>
              <a:buNone/>
            </a:pPr>
            <a:endParaRPr/>
          </a:p>
        </p:txBody>
      </p:sp>
      <p:sp>
        <p:nvSpPr>
          <p:cNvPr id="170" name="Google Shape;170;gdeba64d891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df8ff2d156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df8ff2d156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Melanie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df8ff2d15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df8ff2d15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Melanie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df8ff2d156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df8ff2d156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Melanie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deba64d891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Nicole</a:t>
            </a:r>
            <a:endParaRPr/>
          </a:p>
        </p:txBody>
      </p:sp>
      <p:sp>
        <p:nvSpPr>
          <p:cNvPr id="278" name="Google Shape;278;gdeba64d891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dfbd9d4ba4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Nicole</a:t>
            </a:r>
            <a:endParaRPr/>
          </a:p>
        </p:txBody>
      </p:sp>
      <p:sp>
        <p:nvSpPr>
          <p:cNvPr id="286" name="Google Shape;286;gdfbd9d4ba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deba64d891_0_6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Toni</a:t>
            </a:r>
            <a:endParaRPr/>
          </a:p>
        </p:txBody>
      </p:sp>
      <p:sp>
        <p:nvSpPr>
          <p:cNvPr id="296" name="Google Shape;296;gdeba64d891_0_6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deba64d891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Toni, how did our students change their behaviors</a:t>
            </a:r>
            <a:endParaRPr/>
          </a:p>
        </p:txBody>
      </p:sp>
      <p:sp>
        <p:nvSpPr>
          <p:cNvPr id="303" name="Google Shape;303;gdeba64d891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dec79475c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Toni </a:t>
            </a:r>
            <a:endParaRPr/>
          </a:p>
        </p:txBody>
      </p:sp>
      <p:sp>
        <p:nvSpPr>
          <p:cNvPr id="311" name="Google Shape;311;gdec79475c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deba64d891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Melanie</a:t>
            </a:r>
            <a:endParaRPr/>
          </a:p>
        </p:txBody>
      </p:sp>
      <p:sp>
        <p:nvSpPr>
          <p:cNvPr id="176" name="Google Shape;176;gdeba64d891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df8ff2d156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df8ff2d156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deba64d891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Toni, why we’re doing this</a:t>
            </a:r>
            <a:endParaRPr/>
          </a:p>
        </p:txBody>
      </p:sp>
      <p:sp>
        <p:nvSpPr>
          <p:cNvPr id="193" name="Google Shape;193;gdeba64d891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deba64d891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Josh</a:t>
            </a:r>
            <a:endParaRPr/>
          </a:p>
        </p:txBody>
      </p:sp>
      <p:sp>
        <p:nvSpPr>
          <p:cNvPr id="199" name="Google Shape;199;gdeba64d891_0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dfd8c2a0f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dfd8c2a0f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eba64d891_0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Melanie</a:t>
            </a:r>
            <a:endParaRPr/>
          </a:p>
        </p:txBody>
      </p:sp>
      <p:sp>
        <p:nvSpPr>
          <p:cNvPr id="212" name="Google Shape;212;gdeba64d891_0_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df8ff2d156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df8ff2d156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Melanie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deba64d891_0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Melanie</a:t>
            </a:r>
            <a:endParaRPr/>
          </a:p>
        </p:txBody>
      </p:sp>
      <p:sp>
        <p:nvSpPr>
          <p:cNvPr id="228" name="Google Shape;228;gdeba64d891_0_4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Option 1" type="title">
  <p:cSld name="TITLE">
    <p:spTree>
      <p:nvGrpSpPr>
        <p:cNvPr id="1" name="Shape 57"/>
        <p:cNvGrpSpPr/>
        <p:nvPr/>
      </p:nvGrpSpPr>
      <p:grpSpPr>
        <a:xfrm>
          <a:off x="0" y="0"/>
          <a:ext cx="0" cy="0"/>
          <a:chOff x="0" y="0"/>
          <a:chExt cx="0" cy="0"/>
        </a:xfrm>
      </p:grpSpPr>
      <p:pic>
        <p:nvPicPr>
          <p:cNvPr id="58" name="Google Shape;58;p14"/>
          <p:cNvPicPr preferRelativeResize="0"/>
          <p:nvPr/>
        </p:nvPicPr>
        <p:blipFill rotWithShape="1">
          <a:blip r:embed="rId2">
            <a:alphaModFix/>
          </a:blip>
          <a:srcRect/>
          <a:stretch/>
        </p:blipFill>
        <p:spPr>
          <a:xfrm>
            <a:off x="1" y="-1"/>
            <a:ext cx="9155766" cy="5143500"/>
          </a:xfrm>
          <a:prstGeom prst="rect">
            <a:avLst/>
          </a:prstGeom>
          <a:noFill/>
          <a:ln>
            <a:noFill/>
          </a:ln>
        </p:spPr>
      </p:pic>
      <p:sp>
        <p:nvSpPr>
          <p:cNvPr id="59" name="Google Shape;59;p1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lt1"/>
              </a:buClr>
              <a:buSzPts val="4500"/>
              <a:buFont typeface="Arial"/>
              <a:buNone/>
              <a:defRPr sz="4500" b="1">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0" name="Google Shape;60;p14"/>
          <p:cNvSpPr txBox="1">
            <a:spLocks noGrp="1"/>
          </p:cNvSpPr>
          <p:nvPr>
            <p:ph type="subTitle" idx="1"/>
          </p:nvPr>
        </p:nvSpPr>
        <p:spPr>
          <a:xfrm>
            <a:off x="1143000" y="2701528"/>
            <a:ext cx="6858000" cy="8772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SzPts val="1800"/>
              <a:buFont typeface="Arial"/>
              <a:buNone/>
              <a:defRPr sz="1800">
                <a:solidFill>
                  <a:schemeClr val="accent4"/>
                </a:solidFill>
              </a:defRPr>
            </a:lvl1pPr>
            <a:lvl2pPr lvl="1" algn="ctr" rtl="0">
              <a:lnSpc>
                <a:spcPct val="90000"/>
              </a:lnSpc>
              <a:spcBef>
                <a:spcPts val="400"/>
              </a:spcBef>
              <a:spcAft>
                <a:spcPts val="0"/>
              </a:spcAft>
              <a:buSzPts val="1500"/>
              <a:buFont typeface="Arial"/>
              <a:buNone/>
              <a:defRPr sz="1500"/>
            </a:lvl2pPr>
            <a:lvl3pPr lvl="2" algn="ctr" rtl="0">
              <a:lnSpc>
                <a:spcPct val="90000"/>
              </a:lnSpc>
              <a:spcBef>
                <a:spcPts val="400"/>
              </a:spcBef>
              <a:spcAft>
                <a:spcPts val="0"/>
              </a:spcAft>
              <a:buSzPts val="1400"/>
              <a:buFont typeface="Arial"/>
              <a:buNone/>
              <a:defRPr sz="1400"/>
            </a:lvl3pPr>
            <a:lvl4pPr lvl="3" algn="ctr" rtl="0">
              <a:lnSpc>
                <a:spcPct val="90000"/>
              </a:lnSpc>
              <a:spcBef>
                <a:spcPts val="400"/>
              </a:spcBef>
              <a:spcAft>
                <a:spcPts val="0"/>
              </a:spcAft>
              <a:buSzPts val="1200"/>
              <a:buFont typeface="Arial"/>
              <a:buNone/>
              <a:defRPr sz="1200"/>
            </a:lvl4pPr>
            <a:lvl5pPr lvl="4" algn="ctr" rtl="0">
              <a:lnSpc>
                <a:spcPct val="90000"/>
              </a:lnSpc>
              <a:spcBef>
                <a:spcPts val="400"/>
              </a:spcBef>
              <a:spcAft>
                <a:spcPts val="0"/>
              </a:spcAft>
              <a:buSzPts val="1200"/>
              <a:buFont typeface="Arial"/>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1" name="Google Shape;61;p14"/>
          <p:cNvPicPr preferRelativeResize="0"/>
          <p:nvPr/>
        </p:nvPicPr>
        <p:blipFill rotWithShape="1">
          <a:blip r:embed="rId3">
            <a:alphaModFix/>
          </a:blip>
          <a:srcRect/>
          <a:stretch/>
        </p:blipFill>
        <p:spPr>
          <a:xfrm>
            <a:off x="3345245" y="4089141"/>
            <a:ext cx="2325520" cy="543991"/>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Option 2">
  <p:cSld name="Title Slide-Option 2">
    <p:spTree>
      <p:nvGrpSpPr>
        <p:cNvPr id="1" name="Shape 62"/>
        <p:cNvGrpSpPr/>
        <p:nvPr/>
      </p:nvGrpSpPr>
      <p:grpSpPr>
        <a:xfrm>
          <a:off x="0" y="0"/>
          <a:ext cx="0" cy="0"/>
          <a:chOff x="0" y="0"/>
          <a:chExt cx="0" cy="0"/>
        </a:xfrm>
      </p:grpSpPr>
      <p:pic>
        <p:nvPicPr>
          <p:cNvPr id="63" name="Google Shape;63;p15"/>
          <p:cNvPicPr preferRelativeResize="0"/>
          <p:nvPr/>
        </p:nvPicPr>
        <p:blipFill rotWithShape="1">
          <a:blip r:embed="rId2">
            <a:alphaModFix/>
          </a:blip>
          <a:srcRect/>
          <a:stretch/>
        </p:blipFill>
        <p:spPr>
          <a:xfrm>
            <a:off x="0" y="-1"/>
            <a:ext cx="9144002" cy="4427356"/>
          </a:xfrm>
          <a:prstGeom prst="rect">
            <a:avLst/>
          </a:prstGeom>
          <a:noFill/>
          <a:ln>
            <a:noFill/>
          </a:ln>
        </p:spPr>
      </p:pic>
      <p:sp>
        <p:nvSpPr>
          <p:cNvPr id="64" name="Google Shape;64;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65" name="Google Shape;65;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6" name="Google Shape;66;p15"/>
          <p:cNvSpPr/>
          <p:nvPr/>
        </p:nvSpPr>
        <p:spPr>
          <a:xfrm>
            <a:off x="338447" y="329539"/>
            <a:ext cx="8425500" cy="40980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7" name="Google Shape;67;p1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500"/>
              <a:buFont typeface="Arial"/>
              <a:buNone/>
              <a:defRPr sz="4500" b="1">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8" name="Google Shape;68;p15"/>
          <p:cNvSpPr txBox="1">
            <a:spLocks noGrp="1"/>
          </p:cNvSpPr>
          <p:nvPr>
            <p:ph type="subTitle" idx="1"/>
          </p:nvPr>
        </p:nvSpPr>
        <p:spPr>
          <a:xfrm>
            <a:off x="1143000" y="2701528"/>
            <a:ext cx="6858000" cy="8772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SzPts val="1800"/>
              <a:buFont typeface="Arial"/>
              <a:buNone/>
              <a:defRPr sz="1800">
                <a:solidFill>
                  <a:schemeClr val="accent2"/>
                </a:solidFill>
              </a:defRPr>
            </a:lvl1pPr>
            <a:lvl2pPr lvl="1" algn="ctr" rtl="0">
              <a:lnSpc>
                <a:spcPct val="90000"/>
              </a:lnSpc>
              <a:spcBef>
                <a:spcPts val="400"/>
              </a:spcBef>
              <a:spcAft>
                <a:spcPts val="0"/>
              </a:spcAft>
              <a:buSzPts val="1500"/>
              <a:buFont typeface="Arial"/>
              <a:buNone/>
              <a:defRPr sz="1500"/>
            </a:lvl2pPr>
            <a:lvl3pPr lvl="2" algn="ctr" rtl="0">
              <a:lnSpc>
                <a:spcPct val="90000"/>
              </a:lnSpc>
              <a:spcBef>
                <a:spcPts val="400"/>
              </a:spcBef>
              <a:spcAft>
                <a:spcPts val="0"/>
              </a:spcAft>
              <a:buSzPts val="1400"/>
              <a:buFont typeface="Arial"/>
              <a:buNone/>
              <a:defRPr sz="1400"/>
            </a:lvl3pPr>
            <a:lvl4pPr lvl="3" algn="ctr" rtl="0">
              <a:lnSpc>
                <a:spcPct val="90000"/>
              </a:lnSpc>
              <a:spcBef>
                <a:spcPts val="400"/>
              </a:spcBef>
              <a:spcAft>
                <a:spcPts val="0"/>
              </a:spcAft>
              <a:buSzPts val="1200"/>
              <a:buFont typeface="Arial"/>
              <a:buNone/>
              <a:defRPr sz="1200"/>
            </a:lvl4pPr>
            <a:lvl5pPr lvl="4" algn="ctr" rtl="0">
              <a:lnSpc>
                <a:spcPct val="90000"/>
              </a:lnSpc>
              <a:spcBef>
                <a:spcPts val="400"/>
              </a:spcBef>
              <a:spcAft>
                <a:spcPts val="0"/>
              </a:spcAft>
              <a:buSzPts val="1200"/>
              <a:buFont typeface="Arial"/>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 name="Google Shape;71;p16"/>
          <p:cNvSpPr txBox="1">
            <a:spLocks noGrp="1"/>
          </p:cNvSpPr>
          <p:nvPr>
            <p:ph type="body" idx="1"/>
          </p:nvPr>
        </p:nvSpPr>
        <p:spPr>
          <a:xfrm>
            <a:off x="628650" y="1369219"/>
            <a:ext cx="7886700" cy="2871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2" name="Google Shape;72;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3" name="Google Shape;73;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6" name="Google Shape;76;p17"/>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SzPts val="1800"/>
              <a:buFont typeface="Arial"/>
              <a:buNone/>
              <a:defRPr sz="1800" b="1">
                <a:solidFill>
                  <a:schemeClr val="accent2"/>
                </a:solidFill>
              </a:defRPr>
            </a:lvl1pPr>
            <a:lvl2pPr marL="914400" lvl="1" indent="-228600" algn="l" rtl="0">
              <a:lnSpc>
                <a:spcPct val="90000"/>
              </a:lnSpc>
              <a:spcBef>
                <a:spcPts val="400"/>
              </a:spcBef>
              <a:spcAft>
                <a:spcPts val="0"/>
              </a:spcAft>
              <a:buSzPts val="1500"/>
              <a:buFont typeface="Arial"/>
              <a:buNone/>
              <a:defRPr sz="1500" b="1"/>
            </a:lvl2pPr>
            <a:lvl3pPr marL="1371600" lvl="2" indent="-228600" algn="l" rtl="0">
              <a:lnSpc>
                <a:spcPct val="90000"/>
              </a:lnSpc>
              <a:spcBef>
                <a:spcPts val="400"/>
              </a:spcBef>
              <a:spcAft>
                <a:spcPts val="0"/>
              </a:spcAft>
              <a:buSzPts val="1400"/>
              <a:buFont typeface="Arial"/>
              <a:buNone/>
              <a:defRPr sz="1400" b="1"/>
            </a:lvl3pPr>
            <a:lvl4pPr marL="1828800" lvl="3" indent="-228600" algn="l" rtl="0">
              <a:lnSpc>
                <a:spcPct val="90000"/>
              </a:lnSpc>
              <a:spcBef>
                <a:spcPts val="400"/>
              </a:spcBef>
              <a:spcAft>
                <a:spcPts val="0"/>
              </a:spcAft>
              <a:buSzPts val="1200"/>
              <a:buFont typeface="Arial"/>
              <a:buNone/>
              <a:defRPr sz="1200" b="1"/>
            </a:lvl4pPr>
            <a:lvl5pPr marL="2286000" lvl="4" indent="-228600" algn="l" rtl="0">
              <a:lnSpc>
                <a:spcPct val="90000"/>
              </a:lnSpc>
              <a:spcBef>
                <a:spcPts val="400"/>
              </a:spcBef>
              <a:spcAft>
                <a:spcPts val="0"/>
              </a:spcAft>
              <a:buSzPts val="1200"/>
              <a:buFont typeface="Arial"/>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7" name="Google Shape;77;p17"/>
          <p:cNvSpPr txBox="1">
            <a:spLocks noGrp="1"/>
          </p:cNvSpPr>
          <p:nvPr>
            <p:ph type="body" idx="2"/>
          </p:nvPr>
        </p:nvSpPr>
        <p:spPr>
          <a:xfrm>
            <a:off x="629841" y="1878806"/>
            <a:ext cx="3868500" cy="236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8" name="Google Shape;78;p17"/>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SzPts val="1800"/>
              <a:buFont typeface="Arial"/>
              <a:buNone/>
              <a:defRPr sz="1800" b="1">
                <a:solidFill>
                  <a:schemeClr val="accent2"/>
                </a:solidFill>
              </a:defRPr>
            </a:lvl1pPr>
            <a:lvl2pPr marL="914400" lvl="1" indent="-228600" algn="l" rtl="0">
              <a:lnSpc>
                <a:spcPct val="90000"/>
              </a:lnSpc>
              <a:spcBef>
                <a:spcPts val="400"/>
              </a:spcBef>
              <a:spcAft>
                <a:spcPts val="0"/>
              </a:spcAft>
              <a:buSzPts val="1500"/>
              <a:buFont typeface="Arial"/>
              <a:buNone/>
              <a:defRPr sz="1500" b="1"/>
            </a:lvl2pPr>
            <a:lvl3pPr marL="1371600" lvl="2" indent="-228600" algn="l" rtl="0">
              <a:lnSpc>
                <a:spcPct val="90000"/>
              </a:lnSpc>
              <a:spcBef>
                <a:spcPts val="400"/>
              </a:spcBef>
              <a:spcAft>
                <a:spcPts val="0"/>
              </a:spcAft>
              <a:buSzPts val="1400"/>
              <a:buFont typeface="Arial"/>
              <a:buNone/>
              <a:defRPr sz="1400" b="1"/>
            </a:lvl3pPr>
            <a:lvl4pPr marL="1828800" lvl="3" indent="-228600" algn="l" rtl="0">
              <a:lnSpc>
                <a:spcPct val="90000"/>
              </a:lnSpc>
              <a:spcBef>
                <a:spcPts val="400"/>
              </a:spcBef>
              <a:spcAft>
                <a:spcPts val="0"/>
              </a:spcAft>
              <a:buSzPts val="1200"/>
              <a:buFont typeface="Arial"/>
              <a:buNone/>
              <a:defRPr sz="1200" b="1"/>
            </a:lvl4pPr>
            <a:lvl5pPr marL="2286000" lvl="4" indent="-228600" algn="l" rtl="0">
              <a:lnSpc>
                <a:spcPct val="90000"/>
              </a:lnSpc>
              <a:spcBef>
                <a:spcPts val="400"/>
              </a:spcBef>
              <a:spcAft>
                <a:spcPts val="0"/>
              </a:spcAft>
              <a:buSzPts val="1200"/>
              <a:buFont typeface="Arial"/>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9" name="Google Shape;79;p17"/>
          <p:cNvSpPr txBox="1">
            <a:spLocks noGrp="1"/>
          </p:cNvSpPr>
          <p:nvPr>
            <p:ph type="body" idx="4"/>
          </p:nvPr>
        </p:nvSpPr>
        <p:spPr>
          <a:xfrm>
            <a:off x="4629150" y="1878806"/>
            <a:ext cx="3887400" cy="236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0" name="Google Shape;80;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1" name="Google Shape;81;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4" name="Google Shape;84;p18"/>
          <p:cNvSpPr txBox="1">
            <a:spLocks noGrp="1"/>
          </p:cNvSpPr>
          <p:nvPr>
            <p:ph type="body" idx="1"/>
          </p:nvPr>
        </p:nvSpPr>
        <p:spPr>
          <a:xfrm>
            <a:off x="628650" y="1369219"/>
            <a:ext cx="3886200" cy="28410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5" name="Google Shape;85;p18"/>
          <p:cNvSpPr txBox="1">
            <a:spLocks noGrp="1"/>
          </p:cNvSpPr>
          <p:nvPr>
            <p:ph type="body" idx="2"/>
          </p:nvPr>
        </p:nvSpPr>
        <p:spPr>
          <a:xfrm>
            <a:off x="4629150" y="1369219"/>
            <a:ext cx="3886200" cy="28410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6" name="Google Shape;86;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7" name="Google Shape;87;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8"/>
        <p:cNvGrpSpPr/>
        <p:nvPr/>
      </p:nvGrpSpPr>
      <p:grpSpPr>
        <a:xfrm>
          <a:off x="0" y="0"/>
          <a:ext cx="0" cy="0"/>
          <a:chOff x="0" y="0"/>
          <a:chExt cx="0" cy="0"/>
        </a:xfrm>
      </p:grpSpPr>
      <p:sp>
        <p:nvSpPr>
          <p:cNvPr id="89" name="Google Shape;89;p1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 name="Google Shape;90;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1" name="Google Shape;91;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2"/>
        <p:cNvGrpSpPr/>
        <p:nvPr/>
      </p:nvGrpSpPr>
      <p:grpSpPr>
        <a:xfrm>
          <a:off x="0" y="0"/>
          <a:ext cx="0" cy="0"/>
          <a:chOff x="0" y="0"/>
          <a:chExt cx="0" cy="0"/>
        </a:xfrm>
      </p:grpSpPr>
      <p:sp>
        <p:nvSpPr>
          <p:cNvPr id="93" name="Google Shape;93;p20"/>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Arial"/>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20"/>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SzPts val="2400"/>
              <a:buFont typeface="Arial"/>
              <a:buChar char="•"/>
              <a:defRPr sz="2400"/>
            </a:lvl1pPr>
            <a:lvl2pPr marL="914400" lvl="1" indent="-361950" algn="l" rtl="0">
              <a:lnSpc>
                <a:spcPct val="90000"/>
              </a:lnSpc>
              <a:spcBef>
                <a:spcPts val="400"/>
              </a:spcBef>
              <a:spcAft>
                <a:spcPts val="0"/>
              </a:spcAft>
              <a:buSzPts val="2100"/>
              <a:buFont typeface="Arial"/>
              <a:buChar char="•"/>
              <a:defRPr sz="2100"/>
            </a:lvl2pPr>
            <a:lvl3pPr marL="1371600" lvl="2" indent="-342900" algn="l" rtl="0">
              <a:lnSpc>
                <a:spcPct val="90000"/>
              </a:lnSpc>
              <a:spcBef>
                <a:spcPts val="400"/>
              </a:spcBef>
              <a:spcAft>
                <a:spcPts val="0"/>
              </a:spcAft>
              <a:buSzPts val="1800"/>
              <a:buFont typeface="Arial"/>
              <a:buChar char="•"/>
              <a:defRPr sz="1800"/>
            </a:lvl3pPr>
            <a:lvl4pPr marL="1828800" lvl="3" indent="-323850" algn="l" rtl="0">
              <a:lnSpc>
                <a:spcPct val="90000"/>
              </a:lnSpc>
              <a:spcBef>
                <a:spcPts val="400"/>
              </a:spcBef>
              <a:spcAft>
                <a:spcPts val="0"/>
              </a:spcAft>
              <a:buSzPts val="1500"/>
              <a:buFont typeface="Arial"/>
              <a:buChar char="•"/>
              <a:defRPr sz="1500"/>
            </a:lvl4pPr>
            <a:lvl5pPr marL="2286000" lvl="4" indent="-323850" algn="l" rtl="0">
              <a:lnSpc>
                <a:spcPct val="90000"/>
              </a:lnSpc>
              <a:spcBef>
                <a:spcPts val="400"/>
              </a:spcBef>
              <a:spcAft>
                <a:spcPts val="0"/>
              </a:spcAft>
              <a:buSzPts val="1500"/>
              <a:buFont typeface="Arial"/>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5" name="Google Shape;95;p20"/>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SzPts val="1200"/>
              <a:buFont typeface="Arial"/>
              <a:buNone/>
              <a:defRPr sz="1200"/>
            </a:lvl1pPr>
            <a:lvl2pPr marL="914400" lvl="1" indent="-228600" algn="l" rtl="0">
              <a:lnSpc>
                <a:spcPct val="90000"/>
              </a:lnSpc>
              <a:spcBef>
                <a:spcPts val="400"/>
              </a:spcBef>
              <a:spcAft>
                <a:spcPts val="0"/>
              </a:spcAft>
              <a:buSzPts val="1100"/>
              <a:buFont typeface="Arial"/>
              <a:buNone/>
              <a:defRPr sz="1100"/>
            </a:lvl2pPr>
            <a:lvl3pPr marL="1371600" lvl="2" indent="-228600" algn="l" rtl="0">
              <a:lnSpc>
                <a:spcPct val="90000"/>
              </a:lnSpc>
              <a:spcBef>
                <a:spcPts val="400"/>
              </a:spcBef>
              <a:spcAft>
                <a:spcPts val="0"/>
              </a:spcAft>
              <a:buSzPts val="900"/>
              <a:buFont typeface="Arial"/>
              <a:buNone/>
              <a:defRPr sz="900"/>
            </a:lvl3pPr>
            <a:lvl4pPr marL="1828800" lvl="3" indent="-228600" algn="l" rtl="0">
              <a:lnSpc>
                <a:spcPct val="90000"/>
              </a:lnSpc>
              <a:spcBef>
                <a:spcPts val="400"/>
              </a:spcBef>
              <a:spcAft>
                <a:spcPts val="0"/>
              </a:spcAft>
              <a:buSzPts val="800"/>
              <a:buFont typeface="Arial"/>
              <a:buNone/>
              <a:defRPr sz="800"/>
            </a:lvl4pPr>
            <a:lvl5pPr marL="2286000" lvl="4" indent="-228600" algn="l" rtl="0">
              <a:lnSpc>
                <a:spcPct val="90000"/>
              </a:lnSpc>
              <a:spcBef>
                <a:spcPts val="400"/>
              </a:spcBef>
              <a:spcAft>
                <a:spcPts val="0"/>
              </a:spcAft>
              <a:buSzPts val="800"/>
              <a:buFont typeface="Arial"/>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96" name="Google Shape;96;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7" name="Google Shape;97;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Arial"/>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0" name="Google Shape;100;p21"/>
          <p:cNvSpPr>
            <a:spLocks noGrp="1"/>
          </p:cNvSpPr>
          <p:nvPr>
            <p:ph type="pic" idx="2"/>
          </p:nvPr>
        </p:nvSpPr>
        <p:spPr>
          <a:xfrm>
            <a:off x="3887391" y="740569"/>
            <a:ext cx="4629300" cy="36552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chemeClr val="accent4"/>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90000"/>
              </a:lnSpc>
              <a:spcBef>
                <a:spcPts val="400"/>
              </a:spcBef>
              <a:spcAft>
                <a:spcPts val="0"/>
              </a:spcAft>
              <a:buClr>
                <a:schemeClr val="accent4"/>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400"/>
              </a:spcBef>
              <a:spcAft>
                <a:spcPts val="0"/>
              </a:spcAft>
              <a:buClr>
                <a:schemeClr val="accent4"/>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400"/>
              </a:spcBef>
              <a:spcAft>
                <a:spcPts val="0"/>
              </a:spcAft>
              <a:buClr>
                <a:schemeClr val="accent4"/>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400"/>
              </a:spcBef>
              <a:spcAft>
                <a:spcPts val="0"/>
              </a:spcAft>
              <a:buClr>
                <a:schemeClr val="accent4"/>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
        <p:nvSpPr>
          <p:cNvPr id="101" name="Google Shape;101;p21"/>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SzPts val="1200"/>
              <a:buFont typeface="Arial"/>
              <a:buNone/>
              <a:defRPr sz="1200"/>
            </a:lvl1pPr>
            <a:lvl2pPr marL="914400" lvl="1" indent="-228600" algn="l" rtl="0">
              <a:lnSpc>
                <a:spcPct val="90000"/>
              </a:lnSpc>
              <a:spcBef>
                <a:spcPts val="400"/>
              </a:spcBef>
              <a:spcAft>
                <a:spcPts val="0"/>
              </a:spcAft>
              <a:buSzPts val="1100"/>
              <a:buFont typeface="Arial"/>
              <a:buNone/>
              <a:defRPr sz="1100"/>
            </a:lvl2pPr>
            <a:lvl3pPr marL="1371600" lvl="2" indent="-228600" algn="l" rtl="0">
              <a:lnSpc>
                <a:spcPct val="90000"/>
              </a:lnSpc>
              <a:spcBef>
                <a:spcPts val="400"/>
              </a:spcBef>
              <a:spcAft>
                <a:spcPts val="0"/>
              </a:spcAft>
              <a:buSzPts val="900"/>
              <a:buFont typeface="Arial"/>
              <a:buNone/>
              <a:defRPr sz="900"/>
            </a:lvl3pPr>
            <a:lvl4pPr marL="1828800" lvl="3" indent="-228600" algn="l" rtl="0">
              <a:lnSpc>
                <a:spcPct val="90000"/>
              </a:lnSpc>
              <a:spcBef>
                <a:spcPts val="400"/>
              </a:spcBef>
              <a:spcAft>
                <a:spcPts val="0"/>
              </a:spcAft>
              <a:buSzPts val="800"/>
              <a:buFont typeface="Arial"/>
              <a:buNone/>
              <a:defRPr sz="800"/>
            </a:lvl4pPr>
            <a:lvl5pPr marL="2286000" lvl="4" indent="-228600" algn="l" rtl="0">
              <a:lnSpc>
                <a:spcPct val="90000"/>
              </a:lnSpc>
              <a:spcBef>
                <a:spcPts val="400"/>
              </a:spcBef>
              <a:spcAft>
                <a:spcPts val="0"/>
              </a:spcAft>
              <a:buSzPts val="800"/>
              <a:buFont typeface="Arial"/>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02" name="Google Shape;102;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3" name="Google Shape;103;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4"/>
        <p:cNvGrpSpPr/>
        <p:nvPr/>
      </p:nvGrpSpPr>
      <p:grpSpPr>
        <a:xfrm>
          <a:off x="0" y="0"/>
          <a:ext cx="0" cy="0"/>
          <a:chOff x="0" y="0"/>
          <a:chExt cx="0" cy="0"/>
        </a:xfrm>
      </p:grpSpPr>
      <p:sp>
        <p:nvSpPr>
          <p:cNvPr id="105" name="Google Shape;105;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6" name="Google Shape;106;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Option 1" type="title">
  <p:cSld name="TITLE">
    <p:spTree>
      <p:nvGrpSpPr>
        <p:cNvPr id="1" name="Shape 115"/>
        <p:cNvGrpSpPr/>
        <p:nvPr/>
      </p:nvGrpSpPr>
      <p:grpSpPr>
        <a:xfrm>
          <a:off x="0" y="0"/>
          <a:ext cx="0" cy="0"/>
          <a:chOff x="0" y="0"/>
          <a:chExt cx="0" cy="0"/>
        </a:xfrm>
      </p:grpSpPr>
      <p:sp>
        <p:nvSpPr>
          <p:cNvPr id="116" name="Google Shape;116;p24"/>
          <p:cNvSpPr txBox="1">
            <a:spLocks noGrp="1"/>
          </p:cNvSpPr>
          <p:nvPr>
            <p:ph type="ctrTitle"/>
          </p:nvPr>
        </p:nvSpPr>
        <p:spPr>
          <a:xfrm>
            <a:off x="1143000" y="1384697"/>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500"/>
              <a:buFont typeface="Arial"/>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7" name="Google Shape;117;p24"/>
          <p:cNvSpPr txBox="1">
            <a:spLocks noGrp="1"/>
          </p:cNvSpPr>
          <p:nvPr>
            <p:ph type="subTitle" idx="1"/>
          </p:nvPr>
        </p:nvSpPr>
        <p:spPr>
          <a:xfrm>
            <a:off x="1143000" y="3244453"/>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SzPts val="1800"/>
              <a:buNone/>
              <a:defRPr sz="1800">
                <a:solidFill>
                  <a:schemeClr val="accent2"/>
                </a:solidFill>
              </a:defRPr>
            </a:lvl1pPr>
            <a:lvl2pPr lvl="1" algn="ctr" rtl="0">
              <a:lnSpc>
                <a:spcPct val="90000"/>
              </a:lnSpc>
              <a:spcBef>
                <a:spcPts val="400"/>
              </a:spcBef>
              <a:spcAft>
                <a:spcPts val="0"/>
              </a:spcAft>
              <a:buSzPts val="1500"/>
              <a:buNone/>
              <a:defRPr sz="1500"/>
            </a:lvl2pPr>
            <a:lvl3pPr lvl="2" algn="ctr" rtl="0">
              <a:lnSpc>
                <a:spcPct val="90000"/>
              </a:lnSpc>
              <a:spcBef>
                <a:spcPts val="400"/>
              </a:spcBef>
              <a:spcAft>
                <a:spcPts val="0"/>
              </a:spcAft>
              <a:buSzPts val="1400"/>
              <a:buNone/>
              <a:defRPr sz="1400"/>
            </a:lvl3pPr>
            <a:lvl4pPr lvl="3" algn="ctr" rtl="0">
              <a:lnSpc>
                <a:spcPct val="90000"/>
              </a:lnSpc>
              <a:spcBef>
                <a:spcPts val="400"/>
              </a:spcBef>
              <a:spcAft>
                <a:spcPts val="0"/>
              </a:spcAft>
              <a:buSzPts val="1200"/>
              <a:buNone/>
              <a:defRPr sz="1200"/>
            </a:lvl4pPr>
            <a:lvl5pPr lvl="4" algn="ctr" rtl="0">
              <a:lnSpc>
                <a:spcPct val="90000"/>
              </a:lnSpc>
              <a:spcBef>
                <a:spcPts val="400"/>
              </a:spcBef>
              <a:spcAft>
                <a:spcPts val="0"/>
              </a:spcAft>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8" name="Google Shape;118;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9" name="Google Shape;119;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Option 2">
  <p:cSld name="Title Slide-Option 2">
    <p:spTree>
      <p:nvGrpSpPr>
        <p:cNvPr id="1" name="Shape 120"/>
        <p:cNvGrpSpPr/>
        <p:nvPr/>
      </p:nvGrpSpPr>
      <p:grpSpPr>
        <a:xfrm>
          <a:off x="0" y="0"/>
          <a:ext cx="0" cy="0"/>
          <a:chOff x="0" y="0"/>
          <a:chExt cx="0" cy="0"/>
        </a:xfrm>
      </p:grpSpPr>
      <p:pic>
        <p:nvPicPr>
          <p:cNvPr id="121" name="Google Shape;121;p25"/>
          <p:cNvPicPr preferRelativeResize="0"/>
          <p:nvPr/>
        </p:nvPicPr>
        <p:blipFill rotWithShape="1">
          <a:blip r:embed="rId2">
            <a:alphaModFix/>
          </a:blip>
          <a:srcRect/>
          <a:stretch/>
        </p:blipFill>
        <p:spPr>
          <a:xfrm>
            <a:off x="1" y="-1"/>
            <a:ext cx="9155766" cy="5143500"/>
          </a:xfrm>
          <a:prstGeom prst="rect">
            <a:avLst/>
          </a:prstGeom>
          <a:noFill/>
          <a:ln>
            <a:noFill/>
          </a:ln>
        </p:spPr>
      </p:pic>
      <p:sp>
        <p:nvSpPr>
          <p:cNvPr id="122" name="Google Shape;122;p25"/>
          <p:cNvSpPr txBox="1">
            <a:spLocks noGrp="1"/>
          </p:cNvSpPr>
          <p:nvPr>
            <p:ph type="ctrTitle"/>
          </p:nvPr>
        </p:nvSpPr>
        <p:spPr>
          <a:xfrm>
            <a:off x="1143000" y="1716409"/>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lt1"/>
              </a:buClr>
              <a:buSzPts val="4500"/>
              <a:buFont typeface="Arial"/>
              <a:buNone/>
              <a:defRPr sz="4500" b="1">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3" name="Google Shape;123;p25"/>
          <p:cNvSpPr txBox="1">
            <a:spLocks noGrp="1"/>
          </p:cNvSpPr>
          <p:nvPr>
            <p:ph type="subTitle" idx="1"/>
          </p:nvPr>
        </p:nvSpPr>
        <p:spPr>
          <a:xfrm>
            <a:off x="1143000" y="3576165"/>
            <a:ext cx="6858000" cy="8772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SzPts val="1800"/>
              <a:buNone/>
              <a:defRPr sz="1800">
                <a:solidFill>
                  <a:schemeClr val="accent4"/>
                </a:solidFill>
              </a:defRPr>
            </a:lvl1pPr>
            <a:lvl2pPr lvl="1" algn="ctr" rtl="0">
              <a:lnSpc>
                <a:spcPct val="90000"/>
              </a:lnSpc>
              <a:spcBef>
                <a:spcPts val="400"/>
              </a:spcBef>
              <a:spcAft>
                <a:spcPts val="0"/>
              </a:spcAft>
              <a:buSzPts val="1500"/>
              <a:buNone/>
              <a:defRPr sz="1500"/>
            </a:lvl2pPr>
            <a:lvl3pPr lvl="2" algn="ctr" rtl="0">
              <a:lnSpc>
                <a:spcPct val="90000"/>
              </a:lnSpc>
              <a:spcBef>
                <a:spcPts val="400"/>
              </a:spcBef>
              <a:spcAft>
                <a:spcPts val="0"/>
              </a:spcAft>
              <a:buSzPts val="1400"/>
              <a:buNone/>
              <a:defRPr sz="1400"/>
            </a:lvl3pPr>
            <a:lvl4pPr lvl="3" algn="ctr" rtl="0">
              <a:lnSpc>
                <a:spcPct val="90000"/>
              </a:lnSpc>
              <a:spcBef>
                <a:spcPts val="400"/>
              </a:spcBef>
              <a:spcAft>
                <a:spcPts val="0"/>
              </a:spcAft>
              <a:buSzPts val="1200"/>
              <a:buNone/>
              <a:defRPr sz="1200"/>
            </a:lvl4pPr>
            <a:lvl5pPr lvl="4" algn="ctr" rtl="0">
              <a:lnSpc>
                <a:spcPct val="90000"/>
              </a:lnSpc>
              <a:spcBef>
                <a:spcPts val="400"/>
              </a:spcBef>
              <a:spcAft>
                <a:spcPts val="0"/>
              </a:spcAft>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24" name="Google Shape;124;p25"/>
          <p:cNvPicPr preferRelativeResize="0"/>
          <p:nvPr/>
        </p:nvPicPr>
        <p:blipFill rotWithShape="1">
          <a:blip r:embed="rId3">
            <a:alphaModFix/>
          </a:blip>
          <a:srcRect/>
          <a:stretch/>
        </p:blipFill>
        <p:spPr>
          <a:xfrm>
            <a:off x="3345245" y="482328"/>
            <a:ext cx="2325520" cy="54399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628650" y="907378"/>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7" name="Google Shape;127;p26"/>
          <p:cNvSpPr txBox="1">
            <a:spLocks noGrp="1"/>
          </p:cNvSpPr>
          <p:nvPr>
            <p:ph type="body" idx="1"/>
          </p:nvPr>
        </p:nvSpPr>
        <p:spPr>
          <a:xfrm>
            <a:off x="628650" y="2074069"/>
            <a:ext cx="7886700" cy="20313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8" name="Google Shape;128;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9" name="Google Shape;129;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4500"/>
              <a:buFont typeface="Arial"/>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2" name="Google Shape;132;p27"/>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SzPts val="1800"/>
              <a:buNone/>
              <a:defRPr sz="1800">
                <a:solidFill>
                  <a:srgbClr val="888888"/>
                </a:solidFill>
              </a:defRPr>
            </a:lvl1pPr>
            <a:lvl2pPr marL="914400" lvl="1" indent="-228600" algn="l" rtl="0">
              <a:lnSpc>
                <a:spcPct val="90000"/>
              </a:lnSpc>
              <a:spcBef>
                <a:spcPts val="400"/>
              </a:spcBef>
              <a:spcAft>
                <a:spcPts val="0"/>
              </a:spcAft>
              <a:buSzPts val="1500"/>
              <a:buNone/>
              <a:defRPr sz="1500">
                <a:solidFill>
                  <a:srgbClr val="888888"/>
                </a:solidFill>
              </a:defRPr>
            </a:lvl2pPr>
            <a:lvl3pPr marL="1371600" lvl="2" indent="-228600" algn="l" rtl="0">
              <a:lnSpc>
                <a:spcPct val="90000"/>
              </a:lnSpc>
              <a:spcBef>
                <a:spcPts val="400"/>
              </a:spcBef>
              <a:spcAft>
                <a:spcPts val="0"/>
              </a:spcAft>
              <a:buSzPts val="1400"/>
              <a:buNone/>
              <a:defRPr sz="1400">
                <a:solidFill>
                  <a:srgbClr val="888888"/>
                </a:solidFill>
              </a:defRPr>
            </a:lvl3pPr>
            <a:lvl4pPr marL="1828800" lvl="3" indent="-228600" algn="l" rtl="0">
              <a:lnSpc>
                <a:spcPct val="90000"/>
              </a:lnSpc>
              <a:spcBef>
                <a:spcPts val="400"/>
              </a:spcBef>
              <a:spcAft>
                <a:spcPts val="0"/>
              </a:spcAft>
              <a:buSzPts val="1200"/>
              <a:buNone/>
              <a:defRPr sz="1200">
                <a:solidFill>
                  <a:srgbClr val="888888"/>
                </a:solidFill>
              </a:defRPr>
            </a:lvl4pPr>
            <a:lvl5pPr marL="2286000" lvl="4" indent="-228600" algn="l" rtl="0">
              <a:lnSpc>
                <a:spcPct val="90000"/>
              </a:lnSpc>
              <a:spcBef>
                <a:spcPts val="400"/>
              </a:spcBef>
              <a:spcAft>
                <a:spcPts val="0"/>
              </a:spcAft>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33" name="Google Shape;133;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34" name="Google Shape;134;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628650" y="907378"/>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8"/>
          <p:cNvSpPr txBox="1">
            <a:spLocks noGrp="1"/>
          </p:cNvSpPr>
          <p:nvPr>
            <p:ph type="body" idx="1"/>
          </p:nvPr>
        </p:nvSpPr>
        <p:spPr>
          <a:xfrm>
            <a:off x="628650" y="2000249"/>
            <a:ext cx="3886200" cy="25242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8" name="Google Shape;138;p28"/>
          <p:cNvSpPr txBox="1">
            <a:spLocks noGrp="1"/>
          </p:cNvSpPr>
          <p:nvPr>
            <p:ph type="body" idx="2"/>
          </p:nvPr>
        </p:nvSpPr>
        <p:spPr>
          <a:xfrm>
            <a:off x="4629150" y="2000249"/>
            <a:ext cx="3886200" cy="25242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9" name="Google Shape;139;p2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40" name="Google Shape;140;p2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41"/>
        <p:cNvGrpSpPr/>
        <p:nvPr/>
      </p:nvGrpSpPr>
      <p:grpSpPr>
        <a:xfrm>
          <a:off x="0" y="0"/>
          <a:ext cx="0" cy="0"/>
          <a:chOff x="0" y="0"/>
          <a:chExt cx="0" cy="0"/>
        </a:xfrm>
      </p:grpSpPr>
      <p:sp>
        <p:nvSpPr>
          <p:cNvPr id="142" name="Google Shape;142;p29"/>
          <p:cNvSpPr txBox="1">
            <a:spLocks noGrp="1"/>
          </p:cNvSpPr>
          <p:nvPr>
            <p:ph type="body" idx="1"/>
          </p:nvPr>
        </p:nvSpPr>
        <p:spPr>
          <a:xfrm>
            <a:off x="629841" y="1901550"/>
            <a:ext cx="3868500" cy="4482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SzPts val="1800"/>
              <a:buNone/>
              <a:defRPr sz="1800" b="1">
                <a:solidFill>
                  <a:schemeClr val="accent2"/>
                </a:solidFill>
              </a:defRPr>
            </a:lvl1pPr>
            <a:lvl2pPr marL="914400" lvl="1" indent="-228600" algn="l" rtl="0">
              <a:lnSpc>
                <a:spcPct val="90000"/>
              </a:lnSpc>
              <a:spcBef>
                <a:spcPts val="400"/>
              </a:spcBef>
              <a:spcAft>
                <a:spcPts val="0"/>
              </a:spcAft>
              <a:buSzPts val="1500"/>
              <a:buNone/>
              <a:defRPr sz="1500" b="1"/>
            </a:lvl2pPr>
            <a:lvl3pPr marL="1371600" lvl="2" indent="-228600" algn="l" rtl="0">
              <a:lnSpc>
                <a:spcPct val="90000"/>
              </a:lnSpc>
              <a:spcBef>
                <a:spcPts val="400"/>
              </a:spcBef>
              <a:spcAft>
                <a:spcPts val="0"/>
              </a:spcAft>
              <a:buSzPts val="1400"/>
              <a:buNone/>
              <a:defRPr sz="1400" b="1"/>
            </a:lvl3pPr>
            <a:lvl4pPr marL="1828800" lvl="3" indent="-228600" algn="l" rtl="0">
              <a:lnSpc>
                <a:spcPct val="90000"/>
              </a:lnSpc>
              <a:spcBef>
                <a:spcPts val="400"/>
              </a:spcBef>
              <a:spcAft>
                <a:spcPts val="0"/>
              </a:spcAft>
              <a:buSzPts val="1200"/>
              <a:buNone/>
              <a:defRPr sz="1200" b="1"/>
            </a:lvl4pPr>
            <a:lvl5pPr marL="2286000" lvl="4" indent="-228600" algn="l" rtl="0">
              <a:lnSpc>
                <a:spcPct val="90000"/>
              </a:lnSpc>
              <a:spcBef>
                <a:spcPts val="400"/>
              </a:spcBef>
              <a:spcAft>
                <a:spcPts val="0"/>
              </a:spcAft>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43" name="Google Shape;143;p29"/>
          <p:cNvSpPr txBox="1">
            <a:spLocks noGrp="1"/>
          </p:cNvSpPr>
          <p:nvPr>
            <p:ph type="body" idx="2"/>
          </p:nvPr>
        </p:nvSpPr>
        <p:spPr>
          <a:xfrm>
            <a:off x="629841" y="2436019"/>
            <a:ext cx="3868500" cy="2078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4" name="Google Shape;144;p29"/>
          <p:cNvSpPr txBox="1">
            <a:spLocks noGrp="1"/>
          </p:cNvSpPr>
          <p:nvPr>
            <p:ph type="body" idx="3"/>
          </p:nvPr>
        </p:nvSpPr>
        <p:spPr>
          <a:xfrm>
            <a:off x="4629150" y="1901550"/>
            <a:ext cx="3887400" cy="4482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SzPts val="1800"/>
              <a:buNone/>
              <a:defRPr sz="1800" b="1">
                <a:solidFill>
                  <a:schemeClr val="accent2"/>
                </a:solidFill>
              </a:defRPr>
            </a:lvl1pPr>
            <a:lvl2pPr marL="914400" lvl="1" indent="-228600" algn="l" rtl="0">
              <a:lnSpc>
                <a:spcPct val="90000"/>
              </a:lnSpc>
              <a:spcBef>
                <a:spcPts val="400"/>
              </a:spcBef>
              <a:spcAft>
                <a:spcPts val="0"/>
              </a:spcAft>
              <a:buSzPts val="1500"/>
              <a:buNone/>
              <a:defRPr sz="1500" b="1"/>
            </a:lvl2pPr>
            <a:lvl3pPr marL="1371600" lvl="2" indent="-228600" algn="l" rtl="0">
              <a:lnSpc>
                <a:spcPct val="90000"/>
              </a:lnSpc>
              <a:spcBef>
                <a:spcPts val="400"/>
              </a:spcBef>
              <a:spcAft>
                <a:spcPts val="0"/>
              </a:spcAft>
              <a:buSzPts val="1400"/>
              <a:buNone/>
              <a:defRPr sz="1400" b="1"/>
            </a:lvl3pPr>
            <a:lvl4pPr marL="1828800" lvl="3" indent="-228600" algn="l" rtl="0">
              <a:lnSpc>
                <a:spcPct val="90000"/>
              </a:lnSpc>
              <a:spcBef>
                <a:spcPts val="400"/>
              </a:spcBef>
              <a:spcAft>
                <a:spcPts val="0"/>
              </a:spcAft>
              <a:buSzPts val="1200"/>
              <a:buNone/>
              <a:defRPr sz="1200" b="1"/>
            </a:lvl4pPr>
            <a:lvl5pPr marL="2286000" lvl="4" indent="-228600" algn="l" rtl="0">
              <a:lnSpc>
                <a:spcPct val="90000"/>
              </a:lnSpc>
              <a:spcBef>
                <a:spcPts val="400"/>
              </a:spcBef>
              <a:spcAft>
                <a:spcPts val="0"/>
              </a:spcAft>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45" name="Google Shape;145;p29"/>
          <p:cNvSpPr txBox="1">
            <a:spLocks noGrp="1"/>
          </p:cNvSpPr>
          <p:nvPr>
            <p:ph type="body" idx="4"/>
          </p:nvPr>
        </p:nvSpPr>
        <p:spPr>
          <a:xfrm>
            <a:off x="4629150" y="2445544"/>
            <a:ext cx="3887400" cy="2078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SzPts val="1400"/>
              <a:buChar char="●"/>
              <a:defRPr/>
            </a:lvl1pPr>
            <a:lvl2pPr marL="914400" lvl="1" indent="-317500" algn="l" rtl="0">
              <a:lnSpc>
                <a:spcPct val="90000"/>
              </a:lnSpc>
              <a:spcBef>
                <a:spcPts val="400"/>
              </a:spcBef>
              <a:spcAft>
                <a:spcPts val="0"/>
              </a:spcAft>
              <a:buSzPts val="1400"/>
              <a:buChar char="●"/>
              <a:defRPr/>
            </a:lvl2pPr>
            <a:lvl3pPr marL="1371600" lvl="2" indent="-317500" algn="l" rtl="0">
              <a:lnSpc>
                <a:spcPct val="90000"/>
              </a:lnSpc>
              <a:spcBef>
                <a:spcPts val="400"/>
              </a:spcBef>
              <a:spcAft>
                <a:spcPts val="0"/>
              </a:spcAft>
              <a:buSzPts val="1400"/>
              <a:buChar char="●"/>
              <a:defRPr/>
            </a:lvl3pPr>
            <a:lvl4pPr marL="1828800" lvl="3" indent="-317500" algn="l" rtl="0">
              <a:lnSpc>
                <a:spcPct val="90000"/>
              </a:lnSpc>
              <a:spcBef>
                <a:spcPts val="400"/>
              </a:spcBef>
              <a:spcAft>
                <a:spcPts val="0"/>
              </a:spcAft>
              <a:buSzPts val="1400"/>
              <a:buChar char="●"/>
              <a:defRPr/>
            </a:lvl4pPr>
            <a:lvl5pPr marL="2286000" lvl="4" indent="-317500" algn="l" rtl="0">
              <a:lnSpc>
                <a:spcPct val="90000"/>
              </a:lnSpc>
              <a:spcBef>
                <a:spcPts val="400"/>
              </a:spcBef>
              <a:spcAft>
                <a:spcPts val="0"/>
              </a:spcAft>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6" name="Google Shape;146;p2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47" name="Google Shape;147;p2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8" name="Google Shape;148;p29"/>
          <p:cNvSpPr txBox="1">
            <a:spLocks noGrp="1"/>
          </p:cNvSpPr>
          <p:nvPr>
            <p:ph type="title"/>
          </p:nvPr>
        </p:nvSpPr>
        <p:spPr>
          <a:xfrm>
            <a:off x="628650" y="907378"/>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9"/>
        <p:cNvGrpSpPr/>
        <p:nvPr/>
      </p:nvGrpSpPr>
      <p:grpSpPr>
        <a:xfrm>
          <a:off x="0" y="0"/>
          <a:ext cx="0" cy="0"/>
          <a:chOff x="0" y="0"/>
          <a:chExt cx="0" cy="0"/>
        </a:xfrm>
      </p:grpSpPr>
      <p:sp>
        <p:nvSpPr>
          <p:cNvPr id="150" name="Google Shape;150;p30"/>
          <p:cNvSpPr txBox="1">
            <a:spLocks noGrp="1"/>
          </p:cNvSpPr>
          <p:nvPr>
            <p:ph type="title"/>
          </p:nvPr>
        </p:nvSpPr>
        <p:spPr>
          <a:xfrm>
            <a:off x="628650" y="907378"/>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1" name="Google Shape;151;p3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52" name="Google Shape;152;p3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3"/>
        <p:cNvGrpSpPr/>
        <p:nvPr/>
      </p:nvGrpSpPr>
      <p:grpSpPr>
        <a:xfrm>
          <a:off x="0" y="0"/>
          <a:ext cx="0" cy="0"/>
          <a:chOff x="0" y="0"/>
          <a:chExt cx="0" cy="0"/>
        </a:xfrm>
      </p:grpSpPr>
      <p:sp>
        <p:nvSpPr>
          <p:cNvPr id="154" name="Google Shape;154;p3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55" name="Google Shape;155;p3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56"/>
        <p:cNvGrpSpPr/>
        <p:nvPr/>
      </p:nvGrpSpPr>
      <p:grpSpPr>
        <a:xfrm>
          <a:off x="0" y="0"/>
          <a:ext cx="0" cy="0"/>
          <a:chOff x="0" y="0"/>
          <a:chExt cx="0" cy="0"/>
        </a:xfrm>
      </p:grpSpPr>
      <p:sp>
        <p:nvSpPr>
          <p:cNvPr id="157" name="Google Shape;157;p32"/>
          <p:cNvSpPr txBox="1">
            <a:spLocks noGrp="1"/>
          </p:cNvSpPr>
          <p:nvPr>
            <p:ph type="body" idx="1"/>
          </p:nvPr>
        </p:nvSpPr>
        <p:spPr>
          <a:xfrm>
            <a:off x="3887391" y="923925"/>
            <a:ext cx="4629300" cy="34719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SzPts val="2400"/>
              <a:buChar char="●"/>
              <a:defRPr sz="2400"/>
            </a:lvl1pPr>
            <a:lvl2pPr marL="914400" lvl="1" indent="-361950" algn="l" rtl="0">
              <a:lnSpc>
                <a:spcPct val="90000"/>
              </a:lnSpc>
              <a:spcBef>
                <a:spcPts val="400"/>
              </a:spcBef>
              <a:spcAft>
                <a:spcPts val="0"/>
              </a:spcAft>
              <a:buSzPts val="2100"/>
              <a:buChar char="●"/>
              <a:defRPr sz="2100"/>
            </a:lvl2pPr>
            <a:lvl3pPr marL="1371600" lvl="2" indent="-342900" algn="l" rtl="0">
              <a:lnSpc>
                <a:spcPct val="90000"/>
              </a:lnSpc>
              <a:spcBef>
                <a:spcPts val="400"/>
              </a:spcBef>
              <a:spcAft>
                <a:spcPts val="0"/>
              </a:spcAft>
              <a:buSzPts val="1800"/>
              <a:buChar char="●"/>
              <a:defRPr sz="1800"/>
            </a:lvl3pPr>
            <a:lvl4pPr marL="1828800" lvl="3" indent="-323850" algn="l" rtl="0">
              <a:lnSpc>
                <a:spcPct val="90000"/>
              </a:lnSpc>
              <a:spcBef>
                <a:spcPts val="400"/>
              </a:spcBef>
              <a:spcAft>
                <a:spcPts val="0"/>
              </a:spcAft>
              <a:buSzPts val="1500"/>
              <a:buChar char="●"/>
              <a:defRPr sz="1500"/>
            </a:lvl4pPr>
            <a:lvl5pPr marL="2286000" lvl="4" indent="-323850" algn="l" rtl="0">
              <a:lnSpc>
                <a:spcPct val="90000"/>
              </a:lnSpc>
              <a:spcBef>
                <a:spcPts val="400"/>
              </a:spcBef>
              <a:spcAft>
                <a:spcPts val="0"/>
              </a:spcAft>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58" name="Google Shape;158;p3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59" name="Google Shape;159;p3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0" name="Google Shape;160;p32"/>
          <p:cNvSpPr txBox="1">
            <a:spLocks noGrp="1"/>
          </p:cNvSpPr>
          <p:nvPr>
            <p:ph type="title"/>
          </p:nvPr>
        </p:nvSpPr>
        <p:spPr>
          <a:xfrm>
            <a:off x="629841" y="923925"/>
            <a:ext cx="2949000" cy="8049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Arial"/>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1" name="Google Shape;161;p32"/>
          <p:cNvSpPr txBox="1">
            <a:spLocks noGrp="1"/>
          </p:cNvSpPr>
          <p:nvPr>
            <p:ph type="body" idx="2"/>
          </p:nvPr>
        </p:nvSpPr>
        <p:spPr>
          <a:xfrm>
            <a:off x="629841" y="1857376"/>
            <a:ext cx="2949000" cy="25386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SzPts val="1200"/>
              <a:buNone/>
              <a:defRPr sz="1200"/>
            </a:lvl1pPr>
            <a:lvl2pPr marL="914400" lvl="1" indent="-228600" algn="l" rtl="0">
              <a:lnSpc>
                <a:spcPct val="90000"/>
              </a:lnSpc>
              <a:spcBef>
                <a:spcPts val="400"/>
              </a:spcBef>
              <a:spcAft>
                <a:spcPts val="0"/>
              </a:spcAft>
              <a:buSzPts val="1100"/>
              <a:buNone/>
              <a:defRPr sz="1100"/>
            </a:lvl2pPr>
            <a:lvl3pPr marL="1371600" lvl="2" indent="-228600" algn="l" rtl="0">
              <a:lnSpc>
                <a:spcPct val="90000"/>
              </a:lnSpc>
              <a:spcBef>
                <a:spcPts val="400"/>
              </a:spcBef>
              <a:spcAft>
                <a:spcPts val="0"/>
              </a:spcAft>
              <a:buSzPts val="900"/>
              <a:buNone/>
              <a:defRPr sz="900"/>
            </a:lvl3pPr>
            <a:lvl4pPr marL="1828800" lvl="3" indent="-228600" algn="l" rtl="0">
              <a:lnSpc>
                <a:spcPct val="90000"/>
              </a:lnSpc>
              <a:spcBef>
                <a:spcPts val="400"/>
              </a:spcBef>
              <a:spcAft>
                <a:spcPts val="0"/>
              </a:spcAft>
              <a:buSzPts val="800"/>
              <a:buNone/>
              <a:defRPr sz="800"/>
            </a:lvl4pPr>
            <a:lvl5pPr marL="2286000" lvl="4" indent="-228600" algn="l" rtl="0">
              <a:lnSpc>
                <a:spcPct val="90000"/>
              </a:lnSpc>
              <a:spcBef>
                <a:spcPts val="400"/>
              </a:spcBef>
              <a:spcAft>
                <a:spcPts val="0"/>
              </a:spcAft>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2"/>
        <p:cNvGrpSpPr/>
        <p:nvPr/>
      </p:nvGrpSpPr>
      <p:grpSpPr>
        <a:xfrm>
          <a:off x="0" y="0"/>
          <a:ext cx="0" cy="0"/>
          <a:chOff x="0" y="0"/>
          <a:chExt cx="0" cy="0"/>
        </a:xfrm>
      </p:grpSpPr>
      <p:sp>
        <p:nvSpPr>
          <p:cNvPr id="163" name="Google Shape;163;p33"/>
          <p:cNvSpPr txBox="1">
            <a:spLocks noGrp="1"/>
          </p:cNvSpPr>
          <p:nvPr>
            <p:ph type="title"/>
          </p:nvPr>
        </p:nvSpPr>
        <p:spPr>
          <a:xfrm>
            <a:off x="629841" y="923925"/>
            <a:ext cx="2949000" cy="8049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Arial"/>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4" name="Google Shape;164;p33"/>
          <p:cNvSpPr>
            <a:spLocks noGrp="1"/>
          </p:cNvSpPr>
          <p:nvPr>
            <p:ph type="pic" idx="2"/>
          </p:nvPr>
        </p:nvSpPr>
        <p:spPr>
          <a:xfrm>
            <a:off x="3887391" y="923925"/>
            <a:ext cx="4629300" cy="34719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chemeClr val="accent4"/>
              </a:buClr>
              <a:buSzPts val="2400"/>
              <a:buFont typeface="Merriweather Sans"/>
              <a:buNone/>
              <a:defRPr sz="2400" b="0" i="0" u="none" strike="noStrike" cap="none">
                <a:solidFill>
                  <a:schemeClr val="dk1"/>
                </a:solidFill>
                <a:latin typeface="Arial"/>
                <a:ea typeface="Arial"/>
                <a:cs typeface="Arial"/>
                <a:sym typeface="Arial"/>
              </a:defRPr>
            </a:lvl1pPr>
            <a:lvl2pPr marR="0" lvl="1" algn="l" rtl="0">
              <a:lnSpc>
                <a:spcPct val="90000"/>
              </a:lnSpc>
              <a:spcBef>
                <a:spcPts val="400"/>
              </a:spcBef>
              <a:spcAft>
                <a:spcPts val="0"/>
              </a:spcAft>
              <a:buClr>
                <a:schemeClr val="accent4"/>
              </a:buClr>
              <a:buSzPts val="2100"/>
              <a:buFont typeface="Merriweather Sans"/>
              <a:buNone/>
              <a:defRPr sz="2100" b="0" i="0" u="none" strike="noStrike" cap="none">
                <a:solidFill>
                  <a:schemeClr val="dk1"/>
                </a:solidFill>
                <a:latin typeface="Arial"/>
                <a:ea typeface="Arial"/>
                <a:cs typeface="Arial"/>
                <a:sym typeface="Arial"/>
              </a:defRPr>
            </a:lvl2pPr>
            <a:lvl3pPr marR="0" lvl="2" algn="l" rtl="0">
              <a:lnSpc>
                <a:spcPct val="90000"/>
              </a:lnSpc>
              <a:spcBef>
                <a:spcPts val="400"/>
              </a:spcBef>
              <a:spcAft>
                <a:spcPts val="0"/>
              </a:spcAft>
              <a:buClr>
                <a:schemeClr val="accent4"/>
              </a:buClr>
              <a:buSzPts val="1800"/>
              <a:buFont typeface="Merriweather Sans"/>
              <a:buNone/>
              <a:defRPr sz="1800" b="0" i="0" u="none" strike="noStrike" cap="none">
                <a:solidFill>
                  <a:schemeClr val="dk1"/>
                </a:solidFill>
                <a:latin typeface="Arial"/>
                <a:ea typeface="Arial"/>
                <a:cs typeface="Arial"/>
                <a:sym typeface="Arial"/>
              </a:defRPr>
            </a:lvl3pPr>
            <a:lvl4pPr marR="0" lvl="3" algn="l" rtl="0">
              <a:lnSpc>
                <a:spcPct val="90000"/>
              </a:lnSpc>
              <a:spcBef>
                <a:spcPts val="400"/>
              </a:spcBef>
              <a:spcAft>
                <a:spcPts val="0"/>
              </a:spcAft>
              <a:buClr>
                <a:schemeClr val="accent4"/>
              </a:buClr>
              <a:buSzPts val="1500"/>
              <a:buFont typeface="Merriweather Sans"/>
              <a:buNone/>
              <a:defRPr sz="1500" b="0" i="0" u="none" strike="noStrike" cap="none">
                <a:solidFill>
                  <a:schemeClr val="dk1"/>
                </a:solidFill>
                <a:latin typeface="Arial"/>
                <a:ea typeface="Arial"/>
                <a:cs typeface="Arial"/>
                <a:sym typeface="Arial"/>
              </a:defRPr>
            </a:lvl4pPr>
            <a:lvl5pPr marR="0" lvl="4" algn="l" rtl="0">
              <a:lnSpc>
                <a:spcPct val="90000"/>
              </a:lnSpc>
              <a:spcBef>
                <a:spcPts val="400"/>
              </a:spcBef>
              <a:spcAft>
                <a:spcPts val="0"/>
              </a:spcAft>
              <a:buClr>
                <a:schemeClr val="accent4"/>
              </a:buClr>
              <a:buSzPts val="1500"/>
              <a:buFont typeface="Merriweather Sans"/>
              <a:buNone/>
              <a:defRPr sz="1500" b="0" i="0" u="none" strike="noStrike" cap="none">
                <a:solidFill>
                  <a:schemeClr val="dk1"/>
                </a:solidFill>
                <a:latin typeface="Arial"/>
                <a:ea typeface="Arial"/>
                <a:cs typeface="Arial"/>
                <a:sym typeface="Arial"/>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65" name="Google Shape;165;p33"/>
          <p:cNvSpPr txBox="1">
            <a:spLocks noGrp="1"/>
          </p:cNvSpPr>
          <p:nvPr>
            <p:ph type="body" idx="1"/>
          </p:nvPr>
        </p:nvSpPr>
        <p:spPr>
          <a:xfrm>
            <a:off x="629841" y="1857376"/>
            <a:ext cx="2949000" cy="25386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SzPts val="1200"/>
              <a:buNone/>
              <a:defRPr sz="1200"/>
            </a:lvl1pPr>
            <a:lvl2pPr marL="914400" lvl="1" indent="-228600" algn="l" rtl="0">
              <a:lnSpc>
                <a:spcPct val="90000"/>
              </a:lnSpc>
              <a:spcBef>
                <a:spcPts val="400"/>
              </a:spcBef>
              <a:spcAft>
                <a:spcPts val="0"/>
              </a:spcAft>
              <a:buSzPts val="1100"/>
              <a:buNone/>
              <a:defRPr sz="1100"/>
            </a:lvl2pPr>
            <a:lvl3pPr marL="1371600" lvl="2" indent="-228600" algn="l" rtl="0">
              <a:lnSpc>
                <a:spcPct val="90000"/>
              </a:lnSpc>
              <a:spcBef>
                <a:spcPts val="400"/>
              </a:spcBef>
              <a:spcAft>
                <a:spcPts val="0"/>
              </a:spcAft>
              <a:buSzPts val="900"/>
              <a:buNone/>
              <a:defRPr sz="900"/>
            </a:lvl3pPr>
            <a:lvl4pPr marL="1828800" lvl="3" indent="-228600" algn="l" rtl="0">
              <a:lnSpc>
                <a:spcPct val="90000"/>
              </a:lnSpc>
              <a:spcBef>
                <a:spcPts val="400"/>
              </a:spcBef>
              <a:spcAft>
                <a:spcPts val="0"/>
              </a:spcAft>
              <a:buSzPts val="800"/>
              <a:buNone/>
              <a:defRPr sz="800"/>
            </a:lvl4pPr>
            <a:lvl5pPr marL="2286000" lvl="4" indent="-228600" algn="l" rtl="0">
              <a:lnSpc>
                <a:spcPct val="90000"/>
              </a:lnSpc>
              <a:spcBef>
                <a:spcPts val="400"/>
              </a:spcBef>
              <a:spcAft>
                <a:spcPts val="0"/>
              </a:spcAft>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66" name="Google Shape;166;p3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67" name="Google Shape;167;p3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jp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7.jp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6.jp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11">
            <a:alphaModFix/>
          </a:blip>
          <a:srcRect/>
          <a:stretch/>
        </p:blipFill>
        <p:spPr>
          <a:xfrm>
            <a:off x="1" y="4422227"/>
            <a:ext cx="9155766" cy="721273"/>
          </a:xfrm>
          <a:prstGeom prst="rect">
            <a:avLst/>
          </a:prstGeom>
          <a:noFill/>
          <a:ln>
            <a:noFill/>
          </a:ln>
        </p:spPr>
      </p:pic>
      <p:sp>
        <p:nvSpPr>
          <p:cNvPr id="52" name="Google Shape;52;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accent1"/>
              </a:buClr>
              <a:buSzPts val="3300"/>
              <a:buFont typeface="Arial"/>
              <a:buNone/>
              <a:defRPr sz="3300" b="1" i="0" u="none" strike="noStrike" cap="none">
                <a:solidFill>
                  <a:schemeClr val="accent1"/>
                </a:solidFill>
                <a:latin typeface="Arial"/>
                <a:ea typeface="Arial"/>
                <a:cs typeface="Arial"/>
                <a:sym typeface="Aria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628650" y="1369219"/>
            <a:ext cx="7886700" cy="28716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accent4"/>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accent4"/>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accent4"/>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accent4"/>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accent4"/>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4" name="Google Shape;54;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93989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DADCDC"/>
                </a:solidFill>
                <a:latin typeface="Arial"/>
                <a:ea typeface="Arial"/>
                <a:cs typeface="Arial"/>
                <a:sym typeface="Arial"/>
              </a:defRPr>
            </a:lvl1pPr>
            <a:lvl2pPr marL="0" marR="0" lvl="1" indent="0" algn="r" rtl="0">
              <a:spcBef>
                <a:spcPts val="0"/>
              </a:spcBef>
              <a:buNone/>
              <a:defRPr sz="900" b="0" i="0" u="none" strike="noStrike" cap="none">
                <a:solidFill>
                  <a:srgbClr val="DADCDC"/>
                </a:solidFill>
                <a:latin typeface="Arial"/>
                <a:ea typeface="Arial"/>
                <a:cs typeface="Arial"/>
                <a:sym typeface="Arial"/>
              </a:defRPr>
            </a:lvl2pPr>
            <a:lvl3pPr marL="0" marR="0" lvl="2" indent="0" algn="r" rtl="0">
              <a:spcBef>
                <a:spcPts val="0"/>
              </a:spcBef>
              <a:buNone/>
              <a:defRPr sz="900" b="0" i="0" u="none" strike="noStrike" cap="none">
                <a:solidFill>
                  <a:srgbClr val="DADCDC"/>
                </a:solidFill>
                <a:latin typeface="Arial"/>
                <a:ea typeface="Arial"/>
                <a:cs typeface="Arial"/>
                <a:sym typeface="Arial"/>
              </a:defRPr>
            </a:lvl3pPr>
            <a:lvl4pPr marL="0" marR="0" lvl="3" indent="0" algn="r" rtl="0">
              <a:spcBef>
                <a:spcPts val="0"/>
              </a:spcBef>
              <a:buNone/>
              <a:defRPr sz="900" b="0" i="0" u="none" strike="noStrike" cap="none">
                <a:solidFill>
                  <a:srgbClr val="DADCDC"/>
                </a:solidFill>
                <a:latin typeface="Arial"/>
                <a:ea typeface="Arial"/>
                <a:cs typeface="Arial"/>
                <a:sym typeface="Arial"/>
              </a:defRPr>
            </a:lvl4pPr>
            <a:lvl5pPr marL="0" marR="0" lvl="4" indent="0" algn="r" rtl="0">
              <a:spcBef>
                <a:spcPts val="0"/>
              </a:spcBef>
              <a:buNone/>
              <a:defRPr sz="900" b="0" i="0" u="none" strike="noStrike" cap="none">
                <a:solidFill>
                  <a:srgbClr val="DADCDC"/>
                </a:solidFill>
                <a:latin typeface="Arial"/>
                <a:ea typeface="Arial"/>
                <a:cs typeface="Arial"/>
                <a:sym typeface="Arial"/>
              </a:defRPr>
            </a:lvl5pPr>
            <a:lvl6pPr marL="0" marR="0" lvl="5" indent="0" algn="r" rtl="0">
              <a:spcBef>
                <a:spcPts val="0"/>
              </a:spcBef>
              <a:buNone/>
              <a:defRPr sz="900" b="0" i="0" u="none" strike="noStrike" cap="none">
                <a:solidFill>
                  <a:srgbClr val="DADCDC"/>
                </a:solidFill>
                <a:latin typeface="Arial"/>
                <a:ea typeface="Arial"/>
                <a:cs typeface="Arial"/>
                <a:sym typeface="Arial"/>
              </a:defRPr>
            </a:lvl6pPr>
            <a:lvl7pPr marL="0" marR="0" lvl="6" indent="0" algn="r" rtl="0">
              <a:spcBef>
                <a:spcPts val="0"/>
              </a:spcBef>
              <a:buNone/>
              <a:defRPr sz="900" b="0" i="0" u="none" strike="noStrike" cap="none">
                <a:solidFill>
                  <a:srgbClr val="DADCDC"/>
                </a:solidFill>
                <a:latin typeface="Arial"/>
                <a:ea typeface="Arial"/>
                <a:cs typeface="Arial"/>
                <a:sym typeface="Arial"/>
              </a:defRPr>
            </a:lvl7pPr>
            <a:lvl8pPr marL="0" marR="0" lvl="7" indent="0" algn="r" rtl="0">
              <a:spcBef>
                <a:spcPts val="0"/>
              </a:spcBef>
              <a:buNone/>
              <a:defRPr sz="900" b="0" i="0" u="none" strike="noStrike" cap="none">
                <a:solidFill>
                  <a:srgbClr val="DADCDC"/>
                </a:solidFill>
                <a:latin typeface="Arial"/>
                <a:ea typeface="Arial"/>
                <a:cs typeface="Arial"/>
                <a:sym typeface="Arial"/>
              </a:defRPr>
            </a:lvl8pPr>
            <a:lvl9pPr marL="0" marR="0" lvl="8" indent="0" algn="r" rtl="0">
              <a:spcBef>
                <a:spcPts val="0"/>
              </a:spcBef>
              <a:buNone/>
              <a:defRPr sz="900" b="0" i="0" u="none" strike="noStrike" cap="none">
                <a:solidFill>
                  <a:srgbClr val="DADCD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56" name="Google Shape;56;p13"/>
          <p:cNvPicPr preferRelativeResize="0"/>
          <p:nvPr/>
        </p:nvPicPr>
        <p:blipFill rotWithShape="1">
          <a:blip r:embed="rId12">
            <a:alphaModFix/>
          </a:blip>
          <a:srcRect/>
          <a:stretch/>
        </p:blipFill>
        <p:spPr>
          <a:xfrm>
            <a:off x="3600556" y="4562873"/>
            <a:ext cx="1814899" cy="42454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sp>
        <p:nvSpPr>
          <p:cNvPr id="108" name="Google Shape;108;p23"/>
          <p:cNvSpPr txBox="1">
            <a:spLocks noGrp="1"/>
          </p:cNvSpPr>
          <p:nvPr>
            <p:ph type="title"/>
          </p:nvPr>
        </p:nvSpPr>
        <p:spPr>
          <a:xfrm>
            <a:off x="628650" y="907378"/>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accent1"/>
              </a:buClr>
              <a:buSzPts val="3300"/>
              <a:buFont typeface="Arial"/>
              <a:buNone/>
              <a:defRPr sz="3300" b="1" i="0" u="none" strike="noStrike" cap="none">
                <a:solidFill>
                  <a:schemeClr val="accent1"/>
                </a:solidFill>
                <a:latin typeface="Arial"/>
                <a:ea typeface="Arial"/>
                <a:cs typeface="Arial"/>
                <a:sym typeface="Aria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09" name="Google Shape;109;p23"/>
          <p:cNvSpPr txBox="1">
            <a:spLocks noGrp="1"/>
          </p:cNvSpPr>
          <p:nvPr>
            <p:ph type="body" idx="1"/>
          </p:nvPr>
        </p:nvSpPr>
        <p:spPr>
          <a:xfrm>
            <a:off x="628650" y="2074069"/>
            <a:ext cx="7886700" cy="20313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accent4"/>
              </a:buClr>
              <a:buSzPts val="2100"/>
              <a:buFont typeface="Merriweather Sans"/>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accent4"/>
              </a:buClr>
              <a:buSzPts val="1800"/>
              <a:buFont typeface="Merriweather Sans"/>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accent4"/>
              </a:buClr>
              <a:buSzPts val="1500"/>
              <a:buFont typeface="Merriweather Sans"/>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accent4"/>
              </a:buClr>
              <a:buSzPts val="1400"/>
              <a:buFont typeface="Merriweather Sans"/>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accent4"/>
              </a:buClr>
              <a:buSzPts val="1400"/>
              <a:buFont typeface="Merriweather Sans"/>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110" name="Google Shape;110;p23"/>
          <p:cNvPicPr preferRelativeResize="0"/>
          <p:nvPr/>
        </p:nvPicPr>
        <p:blipFill rotWithShape="1">
          <a:blip r:embed="rId12">
            <a:alphaModFix/>
          </a:blip>
          <a:srcRect/>
          <a:stretch/>
        </p:blipFill>
        <p:spPr>
          <a:xfrm>
            <a:off x="1" y="4610100"/>
            <a:ext cx="9155766" cy="533400"/>
          </a:xfrm>
          <a:prstGeom prst="rect">
            <a:avLst/>
          </a:prstGeom>
          <a:noFill/>
          <a:ln>
            <a:noFill/>
          </a:ln>
        </p:spPr>
      </p:pic>
      <p:sp>
        <p:nvSpPr>
          <p:cNvPr id="111" name="Google Shape;111;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93989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12" name="Google Shape;112;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DADCDC"/>
                </a:solidFill>
                <a:latin typeface="Calibri"/>
                <a:ea typeface="Calibri"/>
                <a:cs typeface="Calibri"/>
                <a:sym typeface="Calibri"/>
              </a:defRPr>
            </a:lvl1pPr>
            <a:lvl2pPr marL="0" marR="0" lvl="1" indent="0" algn="r" rtl="0">
              <a:spcBef>
                <a:spcPts val="0"/>
              </a:spcBef>
              <a:buNone/>
              <a:defRPr sz="900" b="0" i="0" u="none" strike="noStrike" cap="none">
                <a:solidFill>
                  <a:srgbClr val="DADCDC"/>
                </a:solidFill>
                <a:latin typeface="Calibri"/>
                <a:ea typeface="Calibri"/>
                <a:cs typeface="Calibri"/>
                <a:sym typeface="Calibri"/>
              </a:defRPr>
            </a:lvl2pPr>
            <a:lvl3pPr marL="0" marR="0" lvl="2" indent="0" algn="r" rtl="0">
              <a:spcBef>
                <a:spcPts val="0"/>
              </a:spcBef>
              <a:buNone/>
              <a:defRPr sz="900" b="0" i="0" u="none" strike="noStrike" cap="none">
                <a:solidFill>
                  <a:srgbClr val="DADCDC"/>
                </a:solidFill>
                <a:latin typeface="Calibri"/>
                <a:ea typeface="Calibri"/>
                <a:cs typeface="Calibri"/>
                <a:sym typeface="Calibri"/>
              </a:defRPr>
            </a:lvl3pPr>
            <a:lvl4pPr marL="0" marR="0" lvl="3" indent="0" algn="r" rtl="0">
              <a:spcBef>
                <a:spcPts val="0"/>
              </a:spcBef>
              <a:buNone/>
              <a:defRPr sz="900" b="0" i="0" u="none" strike="noStrike" cap="none">
                <a:solidFill>
                  <a:srgbClr val="DADCDC"/>
                </a:solidFill>
                <a:latin typeface="Calibri"/>
                <a:ea typeface="Calibri"/>
                <a:cs typeface="Calibri"/>
                <a:sym typeface="Calibri"/>
              </a:defRPr>
            </a:lvl4pPr>
            <a:lvl5pPr marL="0" marR="0" lvl="4" indent="0" algn="r" rtl="0">
              <a:spcBef>
                <a:spcPts val="0"/>
              </a:spcBef>
              <a:buNone/>
              <a:defRPr sz="900" b="0" i="0" u="none" strike="noStrike" cap="none">
                <a:solidFill>
                  <a:srgbClr val="DADCDC"/>
                </a:solidFill>
                <a:latin typeface="Calibri"/>
                <a:ea typeface="Calibri"/>
                <a:cs typeface="Calibri"/>
                <a:sym typeface="Calibri"/>
              </a:defRPr>
            </a:lvl5pPr>
            <a:lvl6pPr marL="0" marR="0" lvl="5" indent="0" algn="r" rtl="0">
              <a:spcBef>
                <a:spcPts val="0"/>
              </a:spcBef>
              <a:buNone/>
              <a:defRPr sz="900" b="0" i="0" u="none" strike="noStrike" cap="none">
                <a:solidFill>
                  <a:srgbClr val="DADCDC"/>
                </a:solidFill>
                <a:latin typeface="Calibri"/>
                <a:ea typeface="Calibri"/>
                <a:cs typeface="Calibri"/>
                <a:sym typeface="Calibri"/>
              </a:defRPr>
            </a:lvl6pPr>
            <a:lvl7pPr marL="0" marR="0" lvl="6" indent="0" algn="r" rtl="0">
              <a:spcBef>
                <a:spcPts val="0"/>
              </a:spcBef>
              <a:buNone/>
              <a:defRPr sz="900" b="0" i="0" u="none" strike="noStrike" cap="none">
                <a:solidFill>
                  <a:srgbClr val="DADCDC"/>
                </a:solidFill>
                <a:latin typeface="Calibri"/>
                <a:ea typeface="Calibri"/>
                <a:cs typeface="Calibri"/>
                <a:sym typeface="Calibri"/>
              </a:defRPr>
            </a:lvl7pPr>
            <a:lvl8pPr marL="0" marR="0" lvl="7" indent="0" algn="r" rtl="0">
              <a:spcBef>
                <a:spcPts val="0"/>
              </a:spcBef>
              <a:buNone/>
              <a:defRPr sz="900" b="0" i="0" u="none" strike="noStrike" cap="none">
                <a:solidFill>
                  <a:srgbClr val="DADCDC"/>
                </a:solidFill>
                <a:latin typeface="Calibri"/>
                <a:ea typeface="Calibri"/>
                <a:cs typeface="Calibri"/>
                <a:sym typeface="Calibri"/>
              </a:defRPr>
            </a:lvl8pPr>
            <a:lvl9pPr marL="0" marR="0" lvl="8" indent="0" algn="r" rtl="0">
              <a:spcBef>
                <a:spcPts val="0"/>
              </a:spcBef>
              <a:buNone/>
              <a:defRPr sz="900" b="0" i="0" u="none" strike="noStrike" cap="none">
                <a:solidFill>
                  <a:srgbClr val="DADCD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13" name="Google Shape;113;p23"/>
          <p:cNvPicPr preferRelativeResize="0"/>
          <p:nvPr/>
        </p:nvPicPr>
        <p:blipFill rotWithShape="1">
          <a:blip r:embed="rId13">
            <a:alphaModFix/>
          </a:blip>
          <a:srcRect/>
          <a:stretch/>
        </p:blipFill>
        <p:spPr>
          <a:xfrm>
            <a:off x="1" y="0"/>
            <a:ext cx="9155766" cy="721273"/>
          </a:xfrm>
          <a:prstGeom prst="rect">
            <a:avLst/>
          </a:prstGeom>
          <a:noFill/>
          <a:ln>
            <a:noFill/>
          </a:ln>
        </p:spPr>
      </p:pic>
      <p:pic>
        <p:nvPicPr>
          <p:cNvPr id="114" name="Google Shape;114;p23"/>
          <p:cNvPicPr preferRelativeResize="0"/>
          <p:nvPr/>
        </p:nvPicPr>
        <p:blipFill rotWithShape="1">
          <a:blip r:embed="rId14">
            <a:alphaModFix/>
          </a:blip>
          <a:srcRect/>
          <a:stretch/>
        </p:blipFill>
        <p:spPr>
          <a:xfrm>
            <a:off x="3664550" y="159710"/>
            <a:ext cx="1814899" cy="42454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hyperlink" Target="https://docs.google.com/presentation/d/1P3SGqdHxFhWOhIQNSWYGADP3zfYkUZ-1rh-ll_j6GYI/edit?usp=sharing" TargetMode="Externa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image" Target="../media/image16.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hyperlink" Target="https://photos.app.goo.gl/s3mjwzH1wGEHMYoMA"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4"/>
          <p:cNvSpPr txBox="1">
            <a:spLocks noGrp="1"/>
          </p:cNvSpPr>
          <p:nvPr>
            <p:ph type="ctrTitle"/>
          </p:nvPr>
        </p:nvSpPr>
        <p:spPr>
          <a:xfrm>
            <a:off x="1143000" y="372148"/>
            <a:ext cx="6858000" cy="7452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100000"/>
              </a:lnSpc>
              <a:spcBef>
                <a:spcPts val="0"/>
              </a:spcBef>
              <a:spcAft>
                <a:spcPts val="0"/>
              </a:spcAft>
              <a:buClr>
                <a:schemeClr val="dk1"/>
              </a:buClr>
              <a:buSzPts val="990"/>
              <a:buFont typeface="Arial"/>
              <a:buNone/>
            </a:pPr>
            <a:r>
              <a:rPr lang="en" sz="5200" b="0"/>
              <a:t>Games Teachers Play</a:t>
            </a:r>
            <a:endParaRPr/>
          </a:p>
        </p:txBody>
      </p:sp>
      <p:sp>
        <p:nvSpPr>
          <p:cNvPr id="173" name="Google Shape;173;p34"/>
          <p:cNvSpPr txBox="1">
            <a:spLocks noGrp="1"/>
          </p:cNvSpPr>
          <p:nvPr>
            <p:ph type="subTitle" idx="1"/>
          </p:nvPr>
        </p:nvSpPr>
        <p:spPr>
          <a:xfrm>
            <a:off x="1143000" y="1368925"/>
            <a:ext cx="6858000" cy="2863500"/>
          </a:xfrm>
          <a:prstGeom prst="rect">
            <a:avLst/>
          </a:prstGeom>
          <a:noFill/>
          <a:ln>
            <a:noFill/>
          </a:ln>
        </p:spPr>
        <p:txBody>
          <a:bodyPr spcFirstLastPara="1" wrap="square" lIns="68575" tIns="34275" rIns="68575" bIns="34275" anchor="t" anchorCtr="0">
            <a:normAutofit fontScale="85000" lnSpcReduction="10000"/>
          </a:bodyPr>
          <a:lstStyle/>
          <a:p>
            <a:pPr marL="0" lvl="0" indent="0" algn="ctr" rtl="0">
              <a:lnSpc>
                <a:spcPct val="100000"/>
              </a:lnSpc>
              <a:spcBef>
                <a:spcPts val="0"/>
              </a:spcBef>
              <a:spcAft>
                <a:spcPts val="0"/>
              </a:spcAft>
              <a:buClr>
                <a:schemeClr val="dk1"/>
              </a:buClr>
              <a:buSzPct val="39285"/>
              <a:buFont typeface="Arial"/>
              <a:buNone/>
            </a:pPr>
            <a:r>
              <a:rPr lang="en" sz="2800"/>
              <a:t>NAECTE Summer Virtual Conference 6/14/2021</a:t>
            </a:r>
            <a:endParaRPr sz="2800"/>
          </a:p>
          <a:p>
            <a:pPr marL="0" lvl="0" indent="0" algn="ctr" rtl="0">
              <a:lnSpc>
                <a:spcPct val="100000"/>
              </a:lnSpc>
              <a:spcBef>
                <a:spcPts val="0"/>
              </a:spcBef>
              <a:spcAft>
                <a:spcPts val="0"/>
              </a:spcAft>
              <a:buClr>
                <a:schemeClr val="dk1"/>
              </a:buClr>
              <a:buSzPct val="39285"/>
              <a:buFont typeface="Arial"/>
              <a:buNone/>
            </a:pPr>
            <a:r>
              <a:rPr lang="en" sz="2800"/>
              <a:t>Session 2 11:45am-12:45pm CT</a:t>
            </a:r>
            <a:endParaRPr sz="2800"/>
          </a:p>
          <a:p>
            <a:pPr marL="0" lvl="0" indent="0" algn="ctr" rtl="0">
              <a:lnSpc>
                <a:spcPct val="100000"/>
              </a:lnSpc>
              <a:spcBef>
                <a:spcPts val="0"/>
              </a:spcBef>
              <a:spcAft>
                <a:spcPts val="0"/>
              </a:spcAft>
              <a:buClr>
                <a:schemeClr val="dk1"/>
              </a:buClr>
              <a:buSzPct val="39285"/>
              <a:buFont typeface="Arial"/>
              <a:buNone/>
            </a:pPr>
            <a:r>
              <a:rPr lang="en" sz="2800"/>
              <a:t>Meeting 5: Play in Teacher Education</a:t>
            </a:r>
            <a:endParaRPr sz="2800"/>
          </a:p>
          <a:p>
            <a:pPr marL="0" lvl="0" indent="0" algn="ctr" rtl="0">
              <a:lnSpc>
                <a:spcPct val="100000"/>
              </a:lnSpc>
              <a:spcBef>
                <a:spcPts val="0"/>
              </a:spcBef>
              <a:spcAft>
                <a:spcPts val="0"/>
              </a:spcAft>
              <a:buClr>
                <a:schemeClr val="dk1"/>
              </a:buClr>
              <a:buSzPct val="39285"/>
              <a:buFont typeface="Arial"/>
              <a:buNone/>
            </a:pPr>
            <a:r>
              <a:rPr lang="en" sz="2800"/>
              <a:t>Melanie Loewenstein, Ph.D </a:t>
            </a:r>
            <a:endParaRPr sz="2800"/>
          </a:p>
          <a:p>
            <a:pPr marL="0" lvl="0" indent="0" algn="ctr" rtl="0">
              <a:lnSpc>
                <a:spcPct val="100000"/>
              </a:lnSpc>
              <a:spcBef>
                <a:spcPts val="0"/>
              </a:spcBef>
              <a:spcAft>
                <a:spcPts val="0"/>
              </a:spcAft>
              <a:buClr>
                <a:schemeClr val="dk1"/>
              </a:buClr>
              <a:buSzPct val="39285"/>
              <a:buFont typeface="Arial"/>
              <a:buNone/>
            </a:pPr>
            <a:r>
              <a:rPr lang="en" sz="2800"/>
              <a:t>Nicole Pearce, Ph.D. </a:t>
            </a:r>
            <a:endParaRPr sz="2800"/>
          </a:p>
          <a:p>
            <a:pPr marL="0" lvl="0" indent="0" algn="ctr" rtl="0">
              <a:lnSpc>
                <a:spcPct val="100000"/>
              </a:lnSpc>
              <a:spcBef>
                <a:spcPts val="0"/>
              </a:spcBef>
              <a:spcAft>
                <a:spcPts val="0"/>
              </a:spcAft>
              <a:buClr>
                <a:schemeClr val="dk1"/>
              </a:buClr>
              <a:buSzPct val="39285"/>
              <a:buFont typeface="Arial"/>
              <a:buNone/>
            </a:pPr>
            <a:r>
              <a:rPr lang="en" sz="2800"/>
              <a:t>Toni Sturdivant, Ph.D. </a:t>
            </a:r>
            <a:endParaRPr sz="2800"/>
          </a:p>
          <a:p>
            <a:pPr marL="0" lvl="0" indent="0" algn="ctr" rtl="0">
              <a:lnSpc>
                <a:spcPct val="100000"/>
              </a:lnSpc>
              <a:spcBef>
                <a:spcPts val="0"/>
              </a:spcBef>
              <a:spcAft>
                <a:spcPts val="0"/>
              </a:spcAft>
              <a:buClr>
                <a:schemeClr val="dk1"/>
              </a:buClr>
              <a:buSzPct val="39285"/>
              <a:buFont typeface="Arial"/>
              <a:buNone/>
            </a:pPr>
            <a:r>
              <a:rPr lang="en" sz="2800"/>
              <a:t>Josh Thompson, Ph.D.</a:t>
            </a:r>
            <a:endParaRPr sz="2800"/>
          </a:p>
          <a:p>
            <a:pPr marL="0" lvl="0" indent="0" algn="ctr" rtl="0">
              <a:lnSpc>
                <a:spcPct val="100000"/>
              </a:lnSpc>
              <a:spcBef>
                <a:spcPts val="0"/>
              </a:spcBef>
              <a:spcAft>
                <a:spcPts val="0"/>
              </a:spcAft>
              <a:buClr>
                <a:schemeClr val="dk1"/>
              </a:buClr>
              <a:buSzPct val="39285"/>
              <a:buFont typeface="Arial"/>
              <a:buNone/>
            </a:pPr>
            <a:r>
              <a:rPr lang="en" sz="2800" u="sng">
                <a:solidFill>
                  <a:schemeClr val="lt1"/>
                </a:solidFill>
              </a:rPr>
              <a:t>http://faculty.tamuc.edu/jthompson/Games </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3"/>
          <p:cNvSpPr txBox="1"/>
          <p:nvPr/>
        </p:nvSpPr>
        <p:spPr>
          <a:xfrm rot="10800000" flipH="1">
            <a:off x="430200" y="650600"/>
            <a:ext cx="3201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1800" b="1">
              <a:solidFill>
                <a:schemeClr val="dk1"/>
              </a:solidFill>
            </a:endParaRPr>
          </a:p>
        </p:txBody>
      </p:sp>
      <p:sp>
        <p:nvSpPr>
          <p:cNvPr id="242" name="Google Shape;242;p43"/>
          <p:cNvSpPr txBox="1"/>
          <p:nvPr/>
        </p:nvSpPr>
        <p:spPr>
          <a:xfrm>
            <a:off x="1728275" y="1227100"/>
            <a:ext cx="32742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200">
              <a:solidFill>
                <a:schemeClr val="dk1"/>
              </a:solidFill>
            </a:endParaRPr>
          </a:p>
        </p:txBody>
      </p:sp>
      <p:sp>
        <p:nvSpPr>
          <p:cNvPr id="243" name="Google Shape;243;p43"/>
          <p:cNvSpPr txBox="1"/>
          <p:nvPr/>
        </p:nvSpPr>
        <p:spPr>
          <a:xfrm>
            <a:off x="5622000" y="90945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44" name="Google Shape;244;p43"/>
          <p:cNvSpPr txBox="1">
            <a:spLocks noGrp="1"/>
          </p:cNvSpPr>
          <p:nvPr>
            <p:ph type="body" idx="1"/>
          </p:nvPr>
        </p:nvSpPr>
        <p:spPr>
          <a:xfrm>
            <a:off x="3274925" y="1596400"/>
            <a:ext cx="5384700" cy="3685200"/>
          </a:xfrm>
          <a:prstGeom prst="rect">
            <a:avLst/>
          </a:prstGeom>
        </p:spPr>
        <p:txBody>
          <a:bodyPr spcFirstLastPara="1" wrap="square" lIns="68575" tIns="34275" rIns="68575" bIns="34275" anchor="t" anchorCtr="0">
            <a:normAutofit lnSpcReduction="10000"/>
          </a:bodyPr>
          <a:lstStyle/>
          <a:p>
            <a:pPr marL="0" lvl="0" indent="0" algn="ctr" rtl="0">
              <a:lnSpc>
                <a:spcPct val="100000"/>
              </a:lnSpc>
              <a:spcBef>
                <a:spcPts val="0"/>
              </a:spcBef>
              <a:spcAft>
                <a:spcPts val="0"/>
              </a:spcAft>
              <a:buNone/>
            </a:pPr>
            <a:endParaRPr sz="1200" b="1"/>
          </a:p>
          <a:p>
            <a:pPr marL="0" lvl="0" indent="0" algn="ctr" rtl="0">
              <a:lnSpc>
                <a:spcPct val="100000"/>
              </a:lnSpc>
              <a:spcBef>
                <a:spcPts val="0"/>
              </a:spcBef>
              <a:spcAft>
                <a:spcPts val="0"/>
              </a:spcAft>
              <a:buNone/>
            </a:pPr>
            <a:endParaRPr sz="1200" b="1"/>
          </a:p>
          <a:p>
            <a:pPr marL="0" lvl="0" indent="0" algn="ctr" rtl="0">
              <a:lnSpc>
                <a:spcPct val="100000"/>
              </a:lnSpc>
              <a:spcBef>
                <a:spcPts val="0"/>
              </a:spcBef>
              <a:spcAft>
                <a:spcPts val="0"/>
              </a:spcAft>
              <a:buNone/>
            </a:pPr>
            <a:endParaRPr sz="1200" b="1"/>
          </a:p>
          <a:p>
            <a:pPr marL="0" lvl="0" indent="0" algn="ctr" rtl="0">
              <a:lnSpc>
                <a:spcPct val="100000"/>
              </a:lnSpc>
              <a:spcBef>
                <a:spcPts val="0"/>
              </a:spcBef>
              <a:spcAft>
                <a:spcPts val="0"/>
              </a:spcAft>
              <a:buNone/>
            </a:pPr>
            <a:endParaRPr sz="1200" b="1"/>
          </a:p>
          <a:p>
            <a:pPr marL="0" lvl="0" indent="0" algn="ctr" rtl="0">
              <a:lnSpc>
                <a:spcPct val="100000"/>
              </a:lnSpc>
              <a:spcBef>
                <a:spcPts val="0"/>
              </a:spcBef>
              <a:spcAft>
                <a:spcPts val="0"/>
              </a:spcAft>
              <a:buClr>
                <a:schemeClr val="dk1"/>
              </a:buClr>
              <a:buSzPts val="1100"/>
              <a:buFont typeface="Arial"/>
              <a:buNone/>
            </a:pPr>
            <a:r>
              <a:rPr lang="en" sz="1500" b="1"/>
              <a:t>When you draw a monster, it is said, you always begin with his ______.</a:t>
            </a:r>
            <a:endParaRPr sz="1500" b="1"/>
          </a:p>
          <a:p>
            <a:pPr marL="0" lvl="0" indent="0" algn="ctr" rtl="0">
              <a:lnSpc>
                <a:spcPct val="100000"/>
              </a:lnSpc>
              <a:spcBef>
                <a:spcPts val="0"/>
              </a:spcBef>
              <a:spcAft>
                <a:spcPts val="0"/>
              </a:spcAft>
              <a:buClr>
                <a:schemeClr val="dk1"/>
              </a:buClr>
              <a:buSzPts val="1100"/>
              <a:buFont typeface="Arial"/>
              <a:buNone/>
            </a:pPr>
            <a:endParaRPr sz="1500" b="1"/>
          </a:p>
          <a:p>
            <a:pPr marL="0" lvl="0" indent="0" algn="ctr" rtl="0">
              <a:lnSpc>
                <a:spcPct val="100000"/>
              </a:lnSpc>
              <a:spcBef>
                <a:spcPts val="0"/>
              </a:spcBef>
              <a:spcAft>
                <a:spcPts val="0"/>
              </a:spcAft>
              <a:buClr>
                <a:schemeClr val="dk1"/>
              </a:buClr>
              <a:buSzPts val="1100"/>
              <a:buFont typeface="Arial"/>
              <a:buNone/>
            </a:pPr>
            <a:r>
              <a:rPr lang="en" sz="1500" b="1"/>
              <a:t>He’ll be able to see when he flies, if we draw two bright _____.</a:t>
            </a:r>
            <a:endParaRPr sz="1500" b="1"/>
          </a:p>
          <a:p>
            <a:pPr marL="0" lvl="0" indent="0" algn="ctr" rtl="0">
              <a:lnSpc>
                <a:spcPct val="100000"/>
              </a:lnSpc>
              <a:spcBef>
                <a:spcPts val="0"/>
              </a:spcBef>
              <a:spcAft>
                <a:spcPts val="0"/>
              </a:spcAft>
              <a:buClr>
                <a:schemeClr val="dk1"/>
              </a:buClr>
              <a:buSzPts val="1100"/>
              <a:buFont typeface="Arial"/>
              <a:buNone/>
            </a:pPr>
            <a:endParaRPr sz="1500" b="1"/>
          </a:p>
          <a:p>
            <a:pPr marL="0" lvl="0" indent="0" algn="ctr" rtl="0">
              <a:lnSpc>
                <a:spcPct val="100000"/>
              </a:lnSpc>
              <a:spcBef>
                <a:spcPts val="0"/>
              </a:spcBef>
              <a:spcAft>
                <a:spcPts val="0"/>
              </a:spcAft>
              <a:buClr>
                <a:schemeClr val="dk1"/>
              </a:buClr>
              <a:buSzPts val="1100"/>
              <a:buFont typeface="Arial"/>
              <a:buNone/>
            </a:pPr>
            <a:r>
              <a:rPr lang="en" sz="1500" b="1"/>
              <a:t>To tell which way the cold wind blows, our monster will need a great big _____.</a:t>
            </a:r>
            <a:endParaRPr sz="1500" b="1"/>
          </a:p>
          <a:p>
            <a:pPr marL="0" lvl="0" indent="0" algn="ctr" rtl="0">
              <a:lnSpc>
                <a:spcPct val="100000"/>
              </a:lnSpc>
              <a:spcBef>
                <a:spcPts val="0"/>
              </a:spcBef>
              <a:spcAft>
                <a:spcPts val="0"/>
              </a:spcAft>
              <a:buClr>
                <a:schemeClr val="dk1"/>
              </a:buClr>
              <a:buSzPts val="1100"/>
              <a:buFont typeface="Arial"/>
              <a:buNone/>
            </a:pPr>
            <a:endParaRPr sz="1500" b="1"/>
          </a:p>
          <a:p>
            <a:pPr marL="0" lvl="0" indent="0" algn="ctr" rtl="0">
              <a:lnSpc>
                <a:spcPct val="100000"/>
              </a:lnSpc>
              <a:spcBef>
                <a:spcPts val="0"/>
              </a:spcBef>
              <a:spcAft>
                <a:spcPts val="0"/>
              </a:spcAft>
              <a:buClr>
                <a:schemeClr val="dk1"/>
              </a:buClr>
              <a:buSzPts val="1100"/>
              <a:buFont typeface="Arial"/>
              <a:buNone/>
            </a:pPr>
            <a:r>
              <a:rPr lang="en" sz="1500" b="1"/>
              <a:t>Look to the north and look to the south, now we can give our monster a _____.</a:t>
            </a:r>
            <a:endParaRPr sz="1500" b="1"/>
          </a:p>
          <a:p>
            <a:pPr marL="0" lvl="0" indent="0" algn="l" rtl="0">
              <a:spcBef>
                <a:spcPts val="800"/>
              </a:spcBef>
              <a:spcAft>
                <a:spcPts val="0"/>
              </a:spcAft>
              <a:buNone/>
            </a:pPr>
            <a:endParaRPr/>
          </a:p>
        </p:txBody>
      </p:sp>
      <p:sp>
        <p:nvSpPr>
          <p:cNvPr id="245" name="Google Shape;245;p43"/>
          <p:cNvSpPr txBox="1">
            <a:spLocks noGrp="1"/>
          </p:cNvSpPr>
          <p:nvPr>
            <p:ph type="title"/>
          </p:nvPr>
        </p:nvSpPr>
        <p:spPr>
          <a:xfrm>
            <a:off x="153750" y="1227100"/>
            <a:ext cx="3405300" cy="216000"/>
          </a:xfrm>
          <a:prstGeom prst="rect">
            <a:avLst/>
          </a:prstGeom>
        </p:spPr>
        <p:txBody>
          <a:bodyPr spcFirstLastPara="1" wrap="square" lIns="68575" tIns="34275" rIns="68575" bIns="34275" anchor="b" anchorCtr="0">
            <a:normAutofit fontScale="90000"/>
          </a:bodyPr>
          <a:lstStyle/>
          <a:p>
            <a:pPr marL="0" lvl="0" indent="0" algn="l" rtl="0">
              <a:lnSpc>
                <a:spcPct val="100000"/>
              </a:lnSpc>
              <a:spcBef>
                <a:spcPts val="0"/>
              </a:spcBef>
              <a:spcAft>
                <a:spcPts val="0"/>
              </a:spcAft>
              <a:buNone/>
            </a:pPr>
            <a:endParaRPr sz="1800">
              <a:solidFill>
                <a:schemeClr val="dk1"/>
              </a:solidFill>
            </a:endParaRPr>
          </a:p>
          <a:p>
            <a:pPr marL="0" lvl="0" indent="0" algn="l" rtl="0">
              <a:lnSpc>
                <a:spcPct val="100000"/>
              </a:lnSpc>
              <a:spcBef>
                <a:spcPts val="0"/>
              </a:spcBef>
              <a:spcAft>
                <a:spcPts val="0"/>
              </a:spcAft>
              <a:buNone/>
            </a:pPr>
            <a:endParaRPr sz="1800">
              <a:solidFill>
                <a:schemeClr val="dk1"/>
              </a:solidFill>
            </a:endParaRPr>
          </a:p>
          <a:p>
            <a:pPr marL="0" lvl="0" indent="0" algn="l" rtl="0">
              <a:lnSpc>
                <a:spcPct val="100000"/>
              </a:lnSpc>
              <a:spcBef>
                <a:spcPts val="0"/>
              </a:spcBef>
              <a:spcAft>
                <a:spcPts val="0"/>
              </a:spcAft>
              <a:buNone/>
            </a:pPr>
            <a:endParaRPr sz="1800">
              <a:solidFill>
                <a:schemeClr val="dk1"/>
              </a:solidFill>
            </a:endParaRPr>
          </a:p>
          <a:p>
            <a:pPr marL="0" lvl="0" indent="0" algn="l" rtl="0">
              <a:spcBef>
                <a:spcPts val="0"/>
              </a:spcBef>
              <a:spcAft>
                <a:spcPts val="0"/>
              </a:spcAft>
              <a:buNone/>
            </a:pPr>
            <a:endParaRPr sz="1800">
              <a:solidFill>
                <a:schemeClr val="dk1"/>
              </a:solidFill>
            </a:endParaRPr>
          </a:p>
        </p:txBody>
      </p:sp>
      <p:sp>
        <p:nvSpPr>
          <p:cNvPr id="246" name="Google Shape;246;p43"/>
          <p:cNvSpPr txBox="1">
            <a:spLocks noGrp="1"/>
          </p:cNvSpPr>
          <p:nvPr>
            <p:ph type="body" idx="2"/>
          </p:nvPr>
        </p:nvSpPr>
        <p:spPr>
          <a:xfrm>
            <a:off x="153751" y="1723725"/>
            <a:ext cx="3201600" cy="25386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p>
        </p:txBody>
      </p:sp>
      <p:pic>
        <p:nvPicPr>
          <p:cNvPr id="247" name="Google Shape;247;p43"/>
          <p:cNvPicPr preferRelativeResize="0"/>
          <p:nvPr/>
        </p:nvPicPr>
        <p:blipFill>
          <a:blip r:embed="rId3">
            <a:alphaModFix/>
          </a:blip>
          <a:stretch>
            <a:fillRect/>
          </a:stretch>
        </p:blipFill>
        <p:spPr>
          <a:xfrm>
            <a:off x="-188225" y="1711200"/>
            <a:ext cx="3543576" cy="2940875"/>
          </a:xfrm>
          <a:prstGeom prst="rect">
            <a:avLst/>
          </a:prstGeom>
          <a:noFill/>
          <a:ln>
            <a:noFill/>
          </a:ln>
        </p:spPr>
      </p:pic>
      <p:pic>
        <p:nvPicPr>
          <p:cNvPr id="248" name="Google Shape;248;p43"/>
          <p:cNvPicPr preferRelativeResize="0"/>
          <p:nvPr/>
        </p:nvPicPr>
        <p:blipFill>
          <a:blip r:embed="rId4">
            <a:alphaModFix/>
          </a:blip>
          <a:stretch>
            <a:fillRect/>
          </a:stretch>
        </p:blipFill>
        <p:spPr>
          <a:xfrm>
            <a:off x="4154025" y="754673"/>
            <a:ext cx="3274250" cy="1314150"/>
          </a:xfrm>
          <a:prstGeom prst="rect">
            <a:avLst/>
          </a:prstGeom>
          <a:noFill/>
          <a:ln>
            <a:noFill/>
          </a:ln>
        </p:spPr>
      </p:pic>
      <p:sp>
        <p:nvSpPr>
          <p:cNvPr id="249" name="Google Shape;249;p43"/>
          <p:cNvSpPr txBox="1"/>
          <p:nvPr/>
        </p:nvSpPr>
        <p:spPr>
          <a:xfrm>
            <a:off x="4154025" y="857650"/>
            <a:ext cx="25941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0000"/>
                </a:solidFill>
              </a:rPr>
              <a:t>Playful Drawing</a:t>
            </a:r>
            <a:endParaRPr sz="1200" b="1">
              <a:solidFill>
                <a:srgbClr val="FF0000"/>
              </a:solidFill>
            </a:endParaRPr>
          </a:p>
          <a:p>
            <a:pPr marL="0" lvl="0" indent="0" algn="l" rtl="0">
              <a:spcBef>
                <a:spcPts val="0"/>
              </a:spcBef>
              <a:spcAft>
                <a:spcPts val="0"/>
              </a:spcAft>
              <a:buNone/>
            </a:pPr>
            <a:endParaRPr sz="1200" b="1">
              <a:solidFill>
                <a:srgbClr val="FF0000"/>
              </a:solidFill>
            </a:endParaRPr>
          </a:p>
          <a:p>
            <a:pPr marL="0" lvl="0" indent="0" algn="l" rtl="0">
              <a:spcBef>
                <a:spcPts val="0"/>
              </a:spcBef>
              <a:spcAft>
                <a:spcPts val="0"/>
              </a:spcAft>
              <a:buNone/>
            </a:pPr>
            <a:r>
              <a:rPr lang="en" sz="1200" b="1">
                <a:solidFill>
                  <a:srgbClr val="FF0000"/>
                </a:solidFill>
              </a:rPr>
              <a:t>Get a piece of paper and a writing instrument of your choice.</a:t>
            </a:r>
            <a:endParaRPr sz="1200" b="1">
              <a:solidFill>
                <a:srgbClr val="FF0000"/>
              </a:solidFill>
            </a:endParaRPr>
          </a:p>
        </p:txBody>
      </p:sp>
      <p:sp>
        <p:nvSpPr>
          <p:cNvPr id="250" name="Google Shape;250;p43"/>
          <p:cNvSpPr txBox="1"/>
          <p:nvPr/>
        </p:nvSpPr>
        <p:spPr>
          <a:xfrm>
            <a:off x="4410575" y="1820925"/>
            <a:ext cx="128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FF0000"/>
              </a:solidFill>
            </a:endParaRPr>
          </a:p>
        </p:txBody>
      </p:sp>
      <p:sp>
        <p:nvSpPr>
          <p:cNvPr id="251" name="Google Shape;251;p43"/>
          <p:cNvSpPr txBox="1"/>
          <p:nvPr/>
        </p:nvSpPr>
        <p:spPr>
          <a:xfrm>
            <a:off x="-90500" y="586775"/>
            <a:ext cx="28992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FF0000"/>
              </a:solidFill>
            </a:endParaRPr>
          </a:p>
          <a:p>
            <a:pPr marL="0" lvl="0" indent="0" algn="ctr" rtl="0">
              <a:spcBef>
                <a:spcPts val="0"/>
              </a:spcBef>
              <a:spcAft>
                <a:spcPts val="0"/>
              </a:spcAft>
              <a:buClr>
                <a:schemeClr val="dk1"/>
              </a:buClr>
              <a:buSzPts val="1100"/>
              <a:buFont typeface="Arial"/>
              <a:buNone/>
            </a:pPr>
            <a:r>
              <a:rPr lang="en" sz="2000" b="1">
                <a:solidFill>
                  <a:srgbClr val="FF0000"/>
                </a:solidFill>
              </a:rPr>
              <a:t>“Let’s Play!”</a:t>
            </a:r>
            <a:endParaRPr sz="2000" b="1">
              <a:solidFill>
                <a:srgbClr val="FF0000"/>
              </a:solidFill>
            </a:endParaRPr>
          </a:p>
          <a:p>
            <a:pPr marL="0" lvl="0" indent="0" algn="l" rtl="0">
              <a:spcBef>
                <a:spcPts val="0"/>
              </a:spcBef>
              <a:spcAft>
                <a:spcPts val="0"/>
              </a:spcAft>
              <a:buNone/>
            </a:pPr>
            <a:endParaRPr/>
          </a:p>
        </p:txBody>
      </p:sp>
      <p:sp>
        <p:nvSpPr>
          <p:cNvPr id="252" name="Google Shape;252;p43"/>
          <p:cNvSpPr txBox="1"/>
          <p:nvPr/>
        </p:nvSpPr>
        <p:spPr>
          <a:xfrm>
            <a:off x="268900" y="1344450"/>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00" b="1">
                <a:solidFill>
                  <a:schemeClr val="dk1"/>
                </a:solidFill>
              </a:rPr>
              <a:t>Draw-A-Rhyme Story</a:t>
            </a:r>
            <a:endParaRPr sz="1800" b="1">
              <a:solidFill>
                <a:schemeClr val="dk1"/>
              </a:solidFill>
            </a:endParaRPr>
          </a:p>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4"/>
          <p:cNvSpPr txBox="1"/>
          <p:nvPr/>
        </p:nvSpPr>
        <p:spPr>
          <a:xfrm>
            <a:off x="430200" y="638075"/>
            <a:ext cx="3201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b="1">
              <a:solidFill>
                <a:schemeClr val="dk1"/>
              </a:solidFill>
            </a:endParaRPr>
          </a:p>
        </p:txBody>
      </p:sp>
      <p:sp>
        <p:nvSpPr>
          <p:cNvPr id="258" name="Google Shape;258;p44"/>
          <p:cNvSpPr txBox="1"/>
          <p:nvPr/>
        </p:nvSpPr>
        <p:spPr>
          <a:xfrm>
            <a:off x="153750" y="1227100"/>
            <a:ext cx="47877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200">
              <a:solidFill>
                <a:schemeClr val="dk1"/>
              </a:solidFill>
            </a:endParaRPr>
          </a:p>
        </p:txBody>
      </p:sp>
      <p:sp>
        <p:nvSpPr>
          <p:cNvPr id="259" name="Google Shape;259;p44"/>
          <p:cNvSpPr txBox="1"/>
          <p:nvPr/>
        </p:nvSpPr>
        <p:spPr>
          <a:xfrm>
            <a:off x="5622000" y="90945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60" name="Google Shape;260;p44"/>
          <p:cNvSpPr txBox="1">
            <a:spLocks noGrp="1"/>
          </p:cNvSpPr>
          <p:nvPr>
            <p:ph type="body" idx="1"/>
          </p:nvPr>
        </p:nvSpPr>
        <p:spPr>
          <a:xfrm>
            <a:off x="3433200" y="1388850"/>
            <a:ext cx="5314500" cy="2538600"/>
          </a:xfrm>
          <a:prstGeom prst="rect">
            <a:avLst/>
          </a:prstGeom>
        </p:spPr>
        <p:txBody>
          <a:bodyPr spcFirstLastPara="1" wrap="square" lIns="68575" tIns="34275" rIns="68575" bIns="34275" anchor="t" anchorCtr="0">
            <a:normAutofit fontScale="70000" lnSpcReduction="20000"/>
          </a:bodyPr>
          <a:lstStyle/>
          <a:p>
            <a:pPr marL="0" lvl="0" indent="0" algn="ctr" rtl="0">
              <a:lnSpc>
                <a:spcPct val="100000"/>
              </a:lnSpc>
              <a:spcBef>
                <a:spcPts val="0"/>
              </a:spcBef>
              <a:spcAft>
                <a:spcPts val="0"/>
              </a:spcAft>
              <a:buNone/>
            </a:pPr>
            <a:endParaRPr sz="1200" b="1"/>
          </a:p>
          <a:p>
            <a:pPr marL="0" lvl="0" indent="0" algn="ctr" rtl="0">
              <a:lnSpc>
                <a:spcPct val="100000"/>
              </a:lnSpc>
              <a:spcBef>
                <a:spcPts val="0"/>
              </a:spcBef>
              <a:spcAft>
                <a:spcPts val="0"/>
              </a:spcAft>
              <a:buNone/>
            </a:pPr>
            <a:endParaRPr sz="1200" b="1"/>
          </a:p>
          <a:p>
            <a:pPr marL="0" lvl="0" indent="0" algn="l" rtl="0">
              <a:lnSpc>
                <a:spcPct val="100000"/>
              </a:lnSpc>
              <a:spcBef>
                <a:spcPts val="0"/>
              </a:spcBef>
              <a:spcAft>
                <a:spcPts val="0"/>
              </a:spcAft>
              <a:buNone/>
            </a:pPr>
            <a:endParaRPr sz="1200" b="1"/>
          </a:p>
          <a:p>
            <a:pPr marL="0" lvl="0" indent="0" algn="ctr" rtl="0">
              <a:lnSpc>
                <a:spcPct val="100000"/>
              </a:lnSpc>
              <a:spcBef>
                <a:spcPts val="0"/>
              </a:spcBef>
              <a:spcAft>
                <a:spcPts val="0"/>
              </a:spcAft>
              <a:buNone/>
            </a:pPr>
            <a:endParaRPr sz="2040" b="1"/>
          </a:p>
          <a:p>
            <a:pPr marL="0" lvl="0" indent="0" algn="ctr" rtl="0">
              <a:lnSpc>
                <a:spcPct val="100000"/>
              </a:lnSpc>
              <a:spcBef>
                <a:spcPts val="0"/>
              </a:spcBef>
              <a:spcAft>
                <a:spcPts val="0"/>
              </a:spcAft>
              <a:buClr>
                <a:schemeClr val="dk1"/>
              </a:buClr>
              <a:buSzPct val="53908"/>
              <a:buFont typeface="Arial"/>
              <a:buNone/>
            </a:pPr>
            <a:r>
              <a:rPr lang="en" sz="2040" b="1"/>
              <a:t>Some up above and some beneath, our monster has lots of _____</a:t>
            </a:r>
            <a:endParaRPr sz="2040" b="1"/>
          </a:p>
          <a:p>
            <a:pPr marL="0" lvl="0" indent="0" algn="ctr" rtl="0">
              <a:lnSpc>
                <a:spcPct val="100000"/>
              </a:lnSpc>
              <a:spcBef>
                <a:spcPts val="0"/>
              </a:spcBef>
              <a:spcAft>
                <a:spcPts val="0"/>
              </a:spcAft>
              <a:buClr>
                <a:schemeClr val="dk1"/>
              </a:buClr>
              <a:buSzPct val="53908"/>
              <a:buFont typeface="Arial"/>
              <a:buNone/>
            </a:pPr>
            <a:endParaRPr sz="2040" b="1"/>
          </a:p>
          <a:p>
            <a:pPr marL="0" lvl="0" indent="0" algn="ctr" rtl="0">
              <a:lnSpc>
                <a:spcPct val="100000"/>
              </a:lnSpc>
              <a:spcBef>
                <a:spcPts val="0"/>
              </a:spcBef>
              <a:spcAft>
                <a:spcPts val="0"/>
              </a:spcAft>
              <a:buClr>
                <a:schemeClr val="dk1"/>
              </a:buClr>
              <a:buSzPct val="53908"/>
              <a:buFont typeface="Arial"/>
              <a:buNone/>
            </a:pPr>
            <a:r>
              <a:rPr lang="en" sz="2040" b="1"/>
              <a:t>Now under his chin, lets just check, that’s where we should put his _____.</a:t>
            </a:r>
            <a:endParaRPr sz="2040" b="1"/>
          </a:p>
          <a:p>
            <a:pPr marL="0" lvl="0" indent="0" algn="ctr" rtl="0">
              <a:lnSpc>
                <a:spcPct val="100000"/>
              </a:lnSpc>
              <a:spcBef>
                <a:spcPts val="0"/>
              </a:spcBef>
              <a:spcAft>
                <a:spcPts val="0"/>
              </a:spcAft>
              <a:buClr>
                <a:schemeClr val="dk1"/>
              </a:buClr>
              <a:buSzPct val="53908"/>
              <a:buFont typeface="Arial"/>
              <a:buNone/>
            </a:pPr>
            <a:endParaRPr sz="2040" b="1"/>
          </a:p>
          <a:p>
            <a:pPr marL="0" lvl="0" indent="0" algn="ctr" rtl="0">
              <a:lnSpc>
                <a:spcPct val="100000"/>
              </a:lnSpc>
              <a:spcBef>
                <a:spcPts val="0"/>
              </a:spcBef>
              <a:spcAft>
                <a:spcPts val="0"/>
              </a:spcAft>
              <a:buClr>
                <a:schemeClr val="dk1"/>
              </a:buClr>
              <a:buSzPct val="53908"/>
              <a:buFont typeface="Arial"/>
              <a:buNone/>
            </a:pPr>
            <a:r>
              <a:rPr lang="en" sz="2040" b="1"/>
              <a:t>So he won’t be tipsy-toddy, let’s give him a polka-dot  ____.</a:t>
            </a:r>
            <a:endParaRPr sz="2040" b="1"/>
          </a:p>
          <a:p>
            <a:pPr marL="0" lvl="0" indent="0" algn="ctr" rtl="0">
              <a:lnSpc>
                <a:spcPct val="100000"/>
              </a:lnSpc>
              <a:spcBef>
                <a:spcPts val="0"/>
              </a:spcBef>
              <a:spcAft>
                <a:spcPts val="0"/>
              </a:spcAft>
              <a:buClr>
                <a:schemeClr val="dk1"/>
              </a:buClr>
              <a:buSzPct val="53908"/>
              <a:buFont typeface="Arial"/>
              <a:buNone/>
            </a:pPr>
            <a:endParaRPr sz="2040" b="1"/>
          </a:p>
          <a:p>
            <a:pPr marL="0" lvl="0" indent="0" algn="ctr" rtl="0">
              <a:lnSpc>
                <a:spcPct val="100000"/>
              </a:lnSpc>
              <a:spcBef>
                <a:spcPts val="0"/>
              </a:spcBef>
              <a:spcAft>
                <a:spcPts val="0"/>
              </a:spcAft>
              <a:buClr>
                <a:schemeClr val="dk1"/>
              </a:buClr>
              <a:buSzPct val="53908"/>
              <a:buFont typeface="Arial"/>
              <a:buNone/>
            </a:pPr>
            <a:r>
              <a:rPr lang="en" sz="2040" b="1"/>
              <a:t>If he really, really begs, I guess we could give him _____.</a:t>
            </a:r>
            <a:endParaRPr sz="2040" b="1"/>
          </a:p>
          <a:p>
            <a:pPr marL="0" lvl="0" indent="0" algn="ctr" rtl="0">
              <a:spcBef>
                <a:spcPts val="800"/>
              </a:spcBef>
              <a:spcAft>
                <a:spcPts val="0"/>
              </a:spcAft>
              <a:buNone/>
            </a:pPr>
            <a:endParaRPr b="1"/>
          </a:p>
        </p:txBody>
      </p:sp>
      <p:sp>
        <p:nvSpPr>
          <p:cNvPr id="261" name="Google Shape;261;p44"/>
          <p:cNvSpPr txBox="1">
            <a:spLocks noGrp="1"/>
          </p:cNvSpPr>
          <p:nvPr>
            <p:ph type="title"/>
          </p:nvPr>
        </p:nvSpPr>
        <p:spPr>
          <a:xfrm>
            <a:off x="430191" y="638075"/>
            <a:ext cx="2949000" cy="8049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1800">
                <a:solidFill>
                  <a:schemeClr val="dk1"/>
                </a:solidFill>
              </a:rPr>
              <a:t>Draw-a-Rhyme Story</a:t>
            </a:r>
            <a:endParaRPr sz="1800">
              <a:solidFill>
                <a:schemeClr val="dk1"/>
              </a:solidFill>
            </a:endParaRPr>
          </a:p>
          <a:p>
            <a:pPr marL="0" lvl="0" indent="0" algn="l" rtl="0">
              <a:spcBef>
                <a:spcPts val="0"/>
              </a:spcBef>
              <a:spcAft>
                <a:spcPts val="0"/>
              </a:spcAft>
              <a:buNone/>
            </a:pPr>
            <a:endParaRPr sz="1800">
              <a:solidFill>
                <a:schemeClr val="dk1"/>
              </a:solidFill>
            </a:endParaRPr>
          </a:p>
        </p:txBody>
      </p:sp>
      <p:sp>
        <p:nvSpPr>
          <p:cNvPr id="262" name="Google Shape;262;p44"/>
          <p:cNvSpPr txBox="1">
            <a:spLocks noGrp="1"/>
          </p:cNvSpPr>
          <p:nvPr>
            <p:ph type="body" idx="2"/>
          </p:nvPr>
        </p:nvSpPr>
        <p:spPr>
          <a:xfrm>
            <a:off x="153751" y="1723725"/>
            <a:ext cx="3201600" cy="25386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p>
        </p:txBody>
      </p:sp>
      <p:pic>
        <p:nvPicPr>
          <p:cNvPr id="263" name="Google Shape;263;p44"/>
          <p:cNvPicPr preferRelativeResize="0"/>
          <p:nvPr/>
        </p:nvPicPr>
        <p:blipFill>
          <a:blip r:embed="rId3">
            <a:alphaModFix/>
          </a:blip>
          <a:stretch>
            <a:fillRect/>
          </a:stretch>
        </p:blipFill>
        <p:spPr>
          <a:xfrm>
            <a:off x="-199325" y="1596400"/>
            <a:ext cx="3554676" cy="2665925"/>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5"/>
          <p:cNvSpPr txBox="1"/>
          <p:nvPr/>
        </p:nvSpPr>
        <p:spPr>
          <a:xfrm>
            <a:off x="430200" y="638075"/>
            <a:ext cx="3201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b="1">
              <a:solidFill>
                <a:schemeClr val="dk1"/>
              </a:solidFill>
            </a:endParaRPr>
          </a:p>
        </p:txBody>
      </p:sp>
      <p:sp>
        <p:nvSpPr>
          <p:cNvPr id="269" name="Google Shape;269;p45"/>
          <p:cNvSpPr txBox="1"/>
          <p:nvPr/>
        </p:nvSpPr>
        <p:spPr>
          <a:xfrm>
            <a:off x="153750" y="1227100"/>
            <a:ext cx="47877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200">
              <a:solidFill>
                <a:schemeClr val="dk1"/>
              </a:solidFill>
            </a:endParaRPr>
          </a:p>
        </p:txBody>
      </p:sp>
      <p:sp>
        <p:nvSpPr>
          <p:cNvPr id="270" name="Google Shape;270;p45"/>
          <p:cNvSpPr txBox="1"/>
          <p:nvPr/>
        </p:nvSpPr>
        <p:spPr>
          <a:xfrm>
            <a:off x="5622000" y="90945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71" name="Google Shape;271;p45"/>
          <p:cNvSpPr txBox="1">
            <a:spLocks noGrp="1"/>
          </p:cNvSpPr>
          <p:nvPr>
            <p:ph type="body" idx="1"/>
          </p:nvPr>
        </p:nvSpPr>
        <p:spPr>
          <a:xfrm>
            <a:off x="3293675" y="782125"/>
            <a:ext cx="5180100" cy="2101800"/>
          </a:xfrm>
          <a:prstGeom prst="rect">
            <a:avLst/>
          </a:prstGeom>
        </p:spPr>
        <p:txBody>
          <a:bodyPr spcFirstLastPara="1" wrap="square" lIns="68575" tIns="34275" rIns="68575" bIns="34275" anchor="t" anchorCtr="0">
            <a:normAutofit fontScale="77500" lnSpcReduction="20000"/>
          </a:bodyPr>
          <a:lstStyle/>
          <a:p>
            <a:pPr marL="0" lvl="0" indent="0" algn="ctr" rtl="0">
              <a:lnSpc>
                <a:spcPct val="100000"/>
              </a:lnSpc>
              <a:spcBef>
                <a:spcPts val="0"/>
              </a:spcBef>
              <a:spcAft>
                <a:spcPts val="0"/>
              </a:spcAft>
              <a:buNone/>
            </a:pPr>
            <a:endParaRPr sz="1200" b="1"/>
          </a:p>
          <a:p>
            <a:pPr marL="0" lvl="0" indent="0" algn="ctr" rtl="0">
              <a:lnSpc>
                <a:spcPct val="100000"/>
              </a:lnSpc>
              <a:spcBef>
                <a:spcPts val="0"/>
              </a:spcBef>
              <a:spcAft>
                <a:spcPts val="0"/>
              </a:spcAft>
              <a:buNone/>
            </a:pPr>
            <a:endParaRPr sz="1200" b="1"/>
          </a:p>
          <a:p>
            <a:pPr marL="0" lvl="0" indent="0" algn="l" rtl="0">
              <a:lnSpc>
                <a:spcPct val="100000"/>
              </a:lnSpc>
              <a:spcBef>
                <a:spcPts val="0"/>
              </a:spcBef>
              <a:spcAft>
                <a:spcPts val="0"/>
              </a:spcAft>
              <a:buNone/>
            </a:pPr>
            <a:endParaRPr sz="1200" b="1"/>
          </a:p>
          <a:p>
            <a:pPr marL="0" lvl="0" indent="0" algn="ctr" rtl="0">
              <a:lnSpc>
                <a:spcPct val="100000"/>
              </a:lnSpc>
              <a:spcBef>
                <a:spcPts val="0"/>
              </a:spcBef>
              <a:spcAft>
                <a:spcPts val="0"/>
              </a:spcAft>
              <a:buNone/>
            </a:pPr>
            <a:endParaRPr sz="1200" b="1"/>
          </a:p>
          <a:p>
            <a:pPr marL="0" lvl="0" indent="0" algn="ctr" rtl="0">
              <a:lnSpc>
                <a:spcPct val="100000"/>
              </a:lnSpc>
              <a:spcBef>
                <a:spcPts val="0"/>
              </a:spcBef>
              <a:spcAft>
                <a:spcPts val="0"/>
              </a:spcAft>
              <a:buNone/>
            </a:pPr>
            <a:endParaRPr sz="1200" b="1"/>
          </a:p>
          <a:p>
            <a:pPr marL="0" lvl="0" indent="0" algn="ctr" rtl="0">
              <a:lnSpc>
                <a:spcPct val="100000"/>
              </a:lnSpc>
              <a:spcBef>
                <a:spcPts val="0"/>
              </a:spcBef>
              <a:spcAft>
                <a:spcPts val="0"/>
              </a:spcAft>
              <a:buClr>
                <a:schemeClr val="dk1"/>
              </a:buClr>
              <a:buSzPct val="58747"/>
              <a:buFont typeface="Arial"/>
              <a:buNone/>
            </a:pPr>
            <a:r>
              <a:rPr lang="en" sz="1872" b="1"/>
              <a:t>To make our monster nice and neat, we’ll have to teach him to wipe his ____.</a:t>
            </a:r>
            <a:endParaRPr sz="1872" b="1"/>
          </a:p>
          <a:p>
            <a:pPr marL="0" lvl="0" indent="0" algn="ctr" rtl="0">
              <a:lnSpc>
                <a:spcPct val="100000"/>
              </a:lnSpc>
              <a:spcBef>
                <a:spcPts val="0"/>
              </a:spcBef>
              <a:spcAft>
                <a:spcPts val="0"/>
              </a:spcAft>
              <a:buClr>
                <a:schemeClr val="dk1"/>
              </a:buClr>
              <a:buSzPct val="58747"/>
              <a:buFont typeface="Arial"/>
              <a:buNone/>
            </a:pPr>
            <a:endParaRPr sz="1872" b="1"/>
          </a:p>
          <a:p>
            <a:pPr marL="0" lvl="0" indent="0" algn="ctr" rtl="0">
              <a:lnSpc>
                <a:spcPct val="100000"/>
              </a:lnSpc>
              <a:spcBef>
                <a:spcPts val="0"/>
              </a:spcBef>
              <a:spcAft>
                <a:spcPts val="0"/>
              </a:spcAft>
              <a:buClr>
                <a:schemeClr val="dk1"/>
              </a:buClr>
              <a:buSzPct val="58747"/>
              <a:buFont typeface="Arial"/>
              <a:buNone/>
            </a:pPr>
            <a:r>
              <a:rPr lang="en" sz="1872" b="1"/>
              <a:t>A notice sent by air mail! We can’t forget the monster’s ______.</a:t>
            </a:r>
            <a:endParaRPr sz="1872" b="1"/>
          </a:p>
          <a:p>
            <a:pPr marL="0" lvl="0" indent="0" algn="ctr" rtl="0">
              <a:lnSpc>
                <a:spcPct val="100000"/>
              </a:lnSpc>
              <a:spcBef>
                <a:spcPts val="0"/>
              </a:spcBef>
              <a:spcAft>
                <a:spcPts val="0"/>
              </a:spcAft>
              <a:buClr>
                <a:schemeClr val="dk1"/>
              </a:buClr>
              <a:buSzPct val="58747"/>
              <a:buFont typeface="Arial"/>
              <a:buNone/>
            </a:pPr>
            <a:endParaRPr sz="1872" b="1"/>
          </a:p>
          <a:p>
            <a:pPr marL="0" lvl="0" indent="0" algn="ctr" rtl="0">
              <a:lnSpc>
                <a:spcPct val="100000"/>
              </a:lnSpc>
              <a:spcBef>
                <a:spcPts val="0"/>
              </a:spcBef>
              <a:spcAft>
                <a:spcPts val="0"/>
              </a:spcAft>
              <a:buClr>
                <a:schemeClr val="dk1"/>
              </a:buClr>
              <a:buSzPct val="58747"/>
              <a:buFont typeface="Arial"/>
              <a:buNone/>
            </a:pPr>
            <a:r>
              <a:rPr lang="en" sz="1872" b="1"/>
              <a:t>He isn’t fierce, he isn’t hairy, but don't you think he’s a little _____.</a:t>
            </a:r>
            <a:endParaRPr sz="3072" b="1"/>
          </a:p>
        </p:txBody>
      </p:sp>
      <p:sp>
        <p:nvSpPr>
          <p:cNvPr id="272" name="Google Shape;272;p45"/>
          <p:cNvSpPr txBox="1">
            <a:spLocks noGrp="1"/>
          </p:cNvSpPr>
          <p:nvPr>
            <p:ph type="title"/>
          </p:nvPr>
        </p:nvSpPr>
        <p:spPr>
          <a:xfrm>
            <a:off x="430191" y="638075"/>
            <a:ext cx="2949000" cy="8049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1800">
                <a:solidFill>
                  <a:schemeClr val="dk1"/>
                </a:solidFill>
              </a:rPr>
              <a:t>Draw-a-Rhyme Story</a:t>
            </a:r>
            <a:endParaRPr sz="1800">
              <a:solidFill>
                <a:schemeClr val="dk1"/>
              </a:solidFill>
            </a:endParaRPr>
          </a:p>
          <a:p>
            <a:pPr marL="0" lvl="0" indent="0" algn="l" rtl="0">
              <a:spcBef>
                <a:spcPts val="0"/>
              </a:spcBef>
              <a:spcAft>
                <a:spcPts val="0"/>
              </a:spcAft>
              <a:buNone/>
            </a:pPr>
            <a:endParaRPr sz="1800">
              <a:solidFill>
                <a:schemeClr val="dk1"/>
              </a:solidFill>
            </a:endParaRPr>
          </a:p>
        </p:txBody>
      </p:sp>
      <p:sp>
        <p:nvSpPr>
          <p:cNvPr id="273" name="Google Shape;273;p45"/>
          <p:cNvSpPr txBox="1">
            <a:spLocks noGrp="1"/>
          </p:cNvSpPr>
          <p:nvPr>
            <p:ph type="body" idx="2"/>
          </p:nvPr>
        </p:nvSpPr>
        <p:spPr>
          <a:xfrm>
            <a:off x="153750" y="1723725"/>
            <a:ext cx="3201600" cy="27360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p>
        </p:txBody>
      </p:sp>
      <p:pic>
        <p:nvPicPr>
          <p:cNvPr id="274" name="Google Shape;274;p45"/>
          <p:cNvPicPr preferRelativeResize="0"/>
          <p:nvPr/>
        </p:nvPicPr>
        <p:blipFill>
          <a:blip r:embed="rId3">
            <a:alphaModFix/>
          </a:blip>
          <a:stretch>
            <a:fillRect/>
          </a:stretch>
        </p:blipFill>
        <p:spPr>
          <a:xfrm>
            <a:off x="153750" y="1655700"/>
            <a:ext cx="2805975" cy="2680200"/>
          </a:xfrm>
          <a:prstGeom prst="rect">
            <a:avLst/>
          </a:prstGeom>
          <a:noFill/>
          <a:ln>
            <a:noFill/>
          </a:ln>
        </p:spPr>
      </p:pic>
      <p:sp>
        <p:nvSpPr>
          <p:cNvPr id="275" name="Google Shape;275;p45"/>
          <p:cNvSpPr txBox="1"/>
          <p:nvPr/>
        </p:nvSpPr>
        <p:spPr>
          <a:xfrm>
            <a:off x="3181200" y="3408600"/>
            <a:ext cx="54933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a:solidFill>
                  <a:srgbClr val="FF0000"/>
                </a:solidFill>
              </a:rPr>
              <a:t>Show your playful masterpieces!!</a:t>
            </a:r>
            <a:endParaRPr sz="2000" b="1">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6"/>
          <p:cNvSpPr txBox="1">
            <a:spLocks noGrp="1"/>
          </p:cNvSpPr>
          <p:nvPr>
            <p:ph type="ctrTitle"/>
          </p:nvPr>
        </p:nvSpPr>
        <p:spPr>
          <a:xfrm>
            <a:off x="78175" y="1840038"/>
            <a:ext cx="2817000" cy="1463400"/>
          </a:xfrm>
          <a:prstGeom prst="rect">
            <a:avLst/>
          </a:prstGeom>
          <a:solidFill>
            <a:srgbClr val="FFD966"/>
          </a:solid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accent1"/>
              </a:buClr>
              <a:buSzPts val="4500"/>
              <a:buFont typeface="Arial"/>
              <a:buNone/>
            </a:pPr>
            <a:r>
              <a:rPr lang="en" sz="2400"/>
              <a:t>Design Challenge: Understanding Group Dynamics through Play</a:t>
            </a:r>
            <a:endParaRPr sz="2400"/>
          </a:p>
        </p:txBody>
      </p:sp>
      <p:pic>
        <p:nvPicPr>
          <p:cNvPr id="281" name="Google Shape;281;p46"/>
          <p:cNvPicPr preferRelativeResize="0"/>
          <p:nvPr/>
        </p:nvPicPr>
        <p:blipFill rotWithShape="1">
          <a:blip r:embed="rId3">
            <a:alphaModFix/>
          </a:blip>
          <a:srcRect l="1700" t="4039" b="13342"/>
          <a:stretch/>
        </p:blipFill>
        <p:spPr>
          <a:xfrm>
            <a:off x="2960600" y="2856700"/>
            <a:ext cx="6183399" cy="1600943"/>
          </a:xfrm>
          <a:prstGeom prst="rect">
            <a:avLst/>
          </a:prstGeom>
          <a:noFill/>
          <a:ln>
            <a:noFill/>
          </a:ln>
        </p:spPr>
      </p:pic>
      <p:pic>
        <p:nvPicPr>
          <p:cNvPr id="282" name="Google Shape;282;p46"/>
          <p:cNvPicPr preferRelativeResize="0"/>
          <p:nvPr/>
        </p:nvPicPr>
        <p:blipFill rotWithShape="1">
          <a:blip r:embed="rId4">
            <a:alphaModFix/>
          </a:blip>
          <a:srcRect t="7881" b="8183"/>
          <a:stretch/>
        </p:blipFill>
        <p:spPr>
          <a:xfrm>
            <a:off x="2960600" y="863450"/>
            <a:ext cx="6183401" cy="1719225"/>
          </a:xfrm>
          <a:prstGeom prst="rect">
            <a:avLst/>
          </a:prstGeom>
          <a:noFill/>
          <a:ln>
            <a:noFill/>
          </a:ln>
        </p:spPr>
      </p:pic>
      <p:sp>
        <p:nvSpPr>
          <p:cNvPr id="283" name="Google Shape;283;p46"/>
          <p:cNvSpPr txBox="1"/>
          <p:nvPr/>
        </p:nvSpPr>
        <p:spPr>
          <a:xfrm>
            <a:off x="-74225" y="4302375"/>
            <a:ext cx="3334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rgbClr val="0B5394"/>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Link to “Group Dynamics” slide deck </a:t>
            </a:r>
            <a:endParaRPr>
              <a:solidFill>
                <a:srgbClr val="0B5394"/>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7"/>
          <p:cNvSpPr/>
          <p:nvPr/>
        </p:nvSpPr>
        <p:spPr>
          <a:xfrm>
            <a:off x="2909425" y="835550"/>
            <a:ext cx="2980500" cy="3609000"/>
          </a:xfrm>
          <a:prstGeom prst="rect">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9" name="Google Shape;289;p47"/>
          <p:cNvPicPr preferRelativeResize="0"/>
          <p:nvPr/>
        </p:nvPicPr>
        <p:blipFill rotWithShape="1">
          <a:blip r:embed="rId3">
            <a:alphaModFix/>
          </a:blip>
          <a:srcRect t="8240"/>
          <a:stretch/>
        </p:blipFill>
        <p:spPr>
          <a:xfrm>
            <a:off x="281125" y="924975"/>
            <a:ext cx="2290974" cy="1679075"/>
          </a:xfrm>
          <a:prstGeom prst="rect">
            <a:avLst/>
          </a:prstGeom>
          <a:noFill/>
          <a:ln>
            <a:noFill/>
          </a:ln>
        </p:spPr>
      </p:pic>
      <p:pic>
        <p:nvPicPr>
          <p:cNvPr id="290" name="Google Shape;290;p47"/>
          <p:cNvPicPr preferRelativeResize="0"/>
          <p:nvPr/>
        </p:nvPicPr>
        <p:blipFill>
          <a:blip r:embed="rId4">
            <a:alphaModFix/>
          </a:blip>
          <a:stretch>
            <a:fillRect/>
          </a:stretch>
        </p:blipFill>
        <p:spPr>
          <a:xfrm>
            <a:off x="6178900" y="875850"/>
            <a:ext cx="2290975" cy="1920145"/>
          </a:xfrm>
          <a:prstGeom prst="rect">
            <a:avLst/>
          </a:prstGeom>
          <a:noFill/>
          <a:ln>
            <a:noFill/>
          </a:ln>
        </p:spPr>
      </p:pic>
      <p:pic>
        <p:nvPicPr>
          <p:cNvPr id="291" name="Google Shape;291;p47"/>
          <p:cNvPicPr preferRelativeResize="0"/>
          <p:nvPr/>
        </p:nvPicPr>
        <p:blipFill rotWithShape="1">
          <a:blip r:embed="rId5">
            <a:alphaModFix/>
          </a:blip>
          <a:srcRect l="1698" t="15299" r="69216" b="23109"/>
          <a:stretch/>
        </p:blipFill>
        <p:spPr>
          <a:xfrm>
            <a:off x="281125" y="2845125"/>
            <a:ext cx="2373625" cy="1548475"/>
          </a:xfrm>
          <a:prstGeom prst="rect">
            <a:avLst/>
          </a:prstGeom>
          <a:noFill/>
          <a:ln>
            <a:noFill/>
          </a:ln>
        </p:spPr>
      </p:pic>
      <p:pic>
        <p:nvPicPr>
          <p:cNvPr id="292" name="Google Shape;292;p47"/>
          <p:cNvPicPr preferRelativeResize="0"/>
          <p:nvPr/>
        </p:nvPicPr>
        <p:blipFill rotWithShape="1">
          <a:blip r:embed="rId5">
            <a:alphaModFix/>
          </a:blip>
          <a:srcRect l="63516" t="20079" b="13342"/>
          <a:stretch/>
        </p:blipFill>
        <p:spPr>
          <a:xfrm>
            <a:off x="6178900" y="2963690"/>
            <a:ext cx="2433826" cy="1429910"/>
          </a:xfrm>
          <a:prstGeom prst="rect">
            <a:avLst/>
          </a:prstGeom>
          <a:noFill/>
          <a:ln>
            <a:noFill/>
          </a:ln>
        </p:spPr>
      </p:pic>
      <p:sp>
        <p:nvSpPr>
          <p:cNvPr id="293" name="Google Shape;293;p47"/>
          <p:cNvSpPr txBox="1"/>
          <p:nvPr/>
        </p:nvSpPr>
        <p:spPr>
          <a:xfrm>
            <a:off x="3102076" y="1007200"/>
            <a:ext cx="2676900" cy="3309300"/>
          </a:xfrm>
          <a:prstGeom prst="rect">
            <a:avLst/>
          </a:prstGeom>
          <a:solidFill>
            <a:schemeClr val="lt1"/>
          </a:solidFill>
          <a:ln w="76200"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2"/>
                </a:solidFill>
              </a:rPr>
              <a:t>“The secret sauce is playfulness” — the ability to see a situation and be curious about it, realize it can be enjoyable, and take agency over it. “It’s like ‘A Spoonful of Sugar’ in Mary Poppins. Even cleaning up can be fun, if you have the right mindset.” </a:t>
            </a:r>
            <a:endParaRPr sz="1700">
              <a:solidFill>
                <a:schemeClr val="dk2"/>
              </a:solidFill>
            </a:endParaRPr>
          </a:p>
          <a:p>
            <a:pPr marL="0" lvl="0" indent="0" algn="l" rtl="0">
              <a:spcBef>
                <a:spcPts val="0"/>
              </a:spcBef>
              <a:spcAft>
                <a:spcPts val="0"/>
              </a:spcAft>
              <a:buNone/>
            </a:pPr>
            <a:r>
              <a:rPr lang="en" sz="1600">
                <a:solidFill>
                  <a:schemeClr val="dk2"/>
                </a:solidFill>
              </a:rPr>
              <a:t>Ben Mardell-Project Zero.</a:t>
            </a:r>
            <a:endParaRPr sz="1600">
              <a:solidFill>
                <a:schemeClr val="dk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8"/>
          <p:cNvSpPr txBox="1">
            <a:spLocks noGrp="1"/>
          </p:cNvSpPr>
          <p:nvPr>
            <p:ph type="ctrTitle"/>
          </p:nvPr>
        </p:nvSpPr>
        <p:spPr>
          <a:xfrm>
            <a:off x="66475" y="810750"/>
            <a:ext cx="8865000" cy="6537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accent1"/>
              </a:buClr>
              <a:buSzPts val="4500"/>
              <a:buFont typeface="Arial"/>
              <a:buNone/>
            </a:pPr>
            <a:r>
              <a:rPr lang="en" sz="3300"/>
              <a:t>Theorist Theater</a:t>
            </a:r>
            <a:endParaRPr sz="3300"/>
          </a:p>
        </p:txBody>
      </p:sp>
      <p:sp>
        <p:nvSpPr>
          <p:cNvPr id="299" name="Google Shape;299;p48"/>
          <p:cNvSpPr txBox="1">
            <a:spLocks noGrp="1"/>
          </p:cNvSpPr>
          <p:nvPr>
            <p:ph type="subTitle" idx="1"/>
          </p:nvPr>
        </p:nvSpPr>
        <p:spPr>
          <a:xfrm>
            <a:off x="252525" y="1727825"/>
            <a:ext cx="4492500" cy="2352300"/>
          </a:xfrm>
          <a:prstGeom prst="rect">
            <a:avLst/>
          </a:prstGeom>
          <a:noFill/>
          <a:ln>
            <a:noFill/>
          </a:ln>
        </p:spPr>
        <p:txBody>
          <a:bodyPr spcFirstLastPara="1" wrap="square" lIns="68575" tIns="34275" rIns="68575" bIns="34275" anchor="t" anchorCtr="0">
            <a:normAutofit fontScale="85000" lnSpcReduction="20000"/>
          </a:bodyPr>
          <a:lstStyle/>
          <a:p>
            <a:pPr marL="0" lvl="0" indent="0" algn="ctr" rtl="0">
              <a:lnSpc>
                <a:spcPct val="95000"/>
              </a:lnSpc>
              <a:spcBef>
                <a:spcPts val="0"/>
              </a:spcBef>
              <a:spcAft>
                <a:spcPts val="0"/>
              </a:spcAft>
              <a:buClr>
                <a:schemeClr val="dk1"/>
              </a:buClr>
              <a:buSzPct val="38248"/>
              <a:buFont typeface="Arial"/>
              <a:buNone/>
            </a:pPr>
            <a:r>
              <a:rPr lang="en" sz="2228" i="1">
                <a:solidFill>
                  <a:schemeClr val="dk1"/>
                </a:solidFill>
              </a:rPr>
              <a:t>Vignette 5:</a:t>
            </a:r>
            <a:r>
              <a:rPr lang="en" sz="2228">
                <a:solidFill>
                  <a:schemeClr val="dk1"/>
                </a:solidFill>
              </a:rPr>
              <a:t> In a child development theories course, students pretended to be theorists and their peers guessed who they were. The names of theorists covered in the reading for the week were placed in a bowl. Volunteers came to the front of the class, picked a name, and acted out their interpretation of a theorist.</a:t>
            </a:r>
            <a:endParaRPr sz="1828">
              <a:solidFill>
                <a:srgbClr val="595959"/>
              </a:solidFill>
            </a:endParaRPr>
          </a:p>
          <a:p>
            <a:pPr marL="0" lvl="0" indent="0" algn="ctr" rtl="0">
              <a:lnSpc>
                <a:spcPct val="90000"/>
              </a:lnSpc>
              <a:spcBef>
                <a:spcPts val="1200"/>
              </a:spcBef>
              <a:spcAft>
                <a:spcPts val="0"/>
              </a:spcAft>
              <a:buSzPct val="100000"/>
              <a:buNone/>
            </a:pPr>
            <a:endParaRPr/>
          </a:p>
        </p:txBody>
      </p:sp>
      <p:pic>
        <p:nvPicPr>
          <p:cNvPr id="300" name="Google Shape;300;p48"/>
          <p:cNvPicPr preferRelativeResize="0"/>
          <p:nvPr/>
        </p:nvPicPr>
        <p:blipFill>
          <a:blip r:embed="rId3">
            <a:alphaModFix/>
          </a:blip>
          <a:stretch>
            <a:fillRect/>
          </a:stretch>
        </p:blipFill>
        <p:spPr>
          <a:xfrm>
            <a:off x="4944125" y="1464450"/>
            <a:ext cx="3824425" cy="2549625"/>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9"/>
          <p:cNvSpPr txBox="1">
            <a:spLocks noGrp="1"/>
          </p:cNvSpPr>
          <p:nvPr>
            <p:ph type="ctrTitle"/>
          </p:nvPr>
        </p:nvSpPr>
        <p:spPr>
          <a:xfrm>
            <a:off x="1010075" y="1063255"/>
            <a:ext cx="6858000" cy="7425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lt1"/>
              </a:buClr>
              <a:buSzPts val="4500"/>
              <a:buFont typeface="Arial"/>
              <a:buNone/>
            </a:pPr>
            <a:r>
              <a:rPr lang="en" sz="3700"/>
              <a:t>Changes in Student Lessons</a:t>
            </a:r>
            <a:endParaRPr sz="3700"/>
          </a:p>
        </p:txBody>
      </p:sp>
      <p:pic>
        <p:nvPicPr>
          <p:cNvPr id="306" name="Google Shape;306;p49"/>
          <p:cNvPicPr preferRelativeResize="0"/>
          <p:nvPr/>
        </p:nvPicPr>
        <p:blipFill rotWithShape="1">
          <a:blip r:embed="rId3">
            <a:alphaModFix/>
          </a:blip>
          <a:srcRect r="18005"/>
          <a:stretch/>
        </p:blipFill>
        <p:spPr>
          <a:xfrm>
            <a:off x="211125" y="1936387"/>
            <a:ext cx="3380701" cy="2985600"/>
          </a:xfrm>
          <a:prstGeom prst="rect">
            <a:avLst/>
          </a:prstGeom>
          <a:noFill/>
          <a:ln>
            <a:noFill/>
          </a:ln>
        </p:spPr>
      </p:pic>
      <p:sp>
        <p:nvSpPr>
          <p:cNvPr id="307" name="Google Shape;307;p49"/>
          <p:cNvSpPr/>
          <p:nvPr/>
        </p:nvSpPr>
        <p:spPr>
          <a:xfrm>
            <a:off x="3836075" y="3002775"/>
            <a:ext cx="1221300" cy="5727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8" name="Google Shape;308;p49"/>
          <p:cNvPicPr preferRelativeResize="0"/>
          <p:nvPr/>
        </p:nvPicPr>
        <p:blipFill>
          <a:blip r:embed="rId4">
            <a:alphaModFix/>
          </a:blip>
          <a:stretch>
            <a:fillRect/>
          </a:stretch>
        </p:blipFill>
        <p:spPr>
          <a:xfrm>
            <a:off x="5168725" y="2162663"/>
            <a:ext cx="3781824" cy="2533034"/>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50"/>
          <p:cNvSpPr txBox="1">
            <a:spLocks noGrp="1"/>
          </p:cNvSpPr>
          <p:nvPr>
            <p:ph type="ctrTitle"/>
          </p:nvPr>
        </p:nvSpPr>
        <p:spPr>
          <a:xfrm>
            <a:off x="1143000" y="372148"/>
            <a:ext cx="6858000" cy="7452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100000"/>
              </a:lnSpc>
              <a:spcBef>
                <a:spcPts val="0"/>
              </a:spcBef>
              <a:spcAft>
                <a:spcPts val="0"/>
              </a:spcAft>
              <a:buClr>
                <a:schemeClr val="dk1"/>
              </a:buClr>
              <a:buSzPts val="990"/>
              <a:buFont typeface="Arial"/>
              <a:buNone/>
            </a:pPr>
            <a:r>
              <a:rPr lang="en" sz="5200" b="0"/>
              <a:t>Games Teachers Play</a:t>
            </a:r>
            <a:endParaRPr/>
          </a:p>
        </p:txBody>
      </p:sp>
      <p:sp>
        <p:nvSpPr>
          <p:cNvPr id="314" name="Google Shape;314;p50"/>
          <p:cNvSpPr txBox="1">
            <a:spLocks noGrp="1"/>
          </p:cNvSpPr>
          <p:nvPr>
            <p:ph type="subTitle" idx="1"/>
          </p:nvPr>
        </p:nvSpPr>
        <p:spPr>
          <a:xfrm>
            <a:off x="1143000" y="1196575"/>
            <a:ext cx="6858000" cy="3300300"/>
          </a:xfrm>
          <a:prstGeom prst="rect">
            <a:avLst/>
          </a:prstGeom>
          <a:noFill/>
          <a:ln>
            <a:noFill/>
          </a:ln>
        </p:spPr>
        <p:txBody>
          <a:bodyPr spcFirstLastPara="1" wrap="square" lIns="68575" tIns="34275" rIns="68575" bIns="34275" anchor="t" anchorCtr="0">
            <a:normAutofit lnSpcReduction="20000"/>
          </a:bodyPr>
          <a:lstStyle/>
          <a:p>
            <a:pPr marL="0" lvl="0" indent="0" algn="ctr" rtl="0">
              <a:lnSpc>
                <a:spcPct val="100000"/>
              </a:lnSpc>
              <a:spcBef>
                <a:spcPts val="0"/>
              </a:spcBef>
              <a:spcAft>
                <a:spcPts val="0"/>
              </a:spcAft>
              <a:buClr>
                <a:schemeClr val="dk1"/>
              </a:buClr>
              <a:buSzPts val="1100"/>
              <a:buFont typeface="Arial"/>
              <a:buNone/>
            </a:pPr>
            <a:r>
              <a:rPr lang="en" sz="2800"/>
              <a:t>Questions? Reflections? </a:t>
            </a:r>
            <a:endParaRPr sz="2800"/>
          </a:p>
          <a:p>
            <a:pPr marL="0" lvl="0" indent="0" algn="ctr" rtl="0">
              <a:lnSpc>
                <a:spcPct val="100000"/>
              </a:lnSpc>
              <a:spcBef>
                <a:spcPts val="0"/>
              </a:spcBef>
              <a:spcAft>
                <a:spcPts val="0"/>
              </a:spcAft>
              <a:buClr>
                <a:schemeClr val="dk1"/>
              </a:buClr>
              <a:buSzPts val="1100"/>
              <a:buFont typeface="Arial"/>
              <a:buNone/>
            </a:pPr>
            <a:endParaRPr sz="2800"/>
          </a:p>
          <a:p>
            <a:pPr marL="0" lvl="0" indent="0" algn="ctr" rtl="0">
              <a:lnSpc>
                <a:spcPct val="100000"/>
              </a:lnSpc>
              <a:spcBef>
                <a:spcPts val="0"/>
              </a:spcBef>
              <a:spcAft>
                <a:spcPts val="0"/>
              </a:spcAft>
              <a:buClr>
                <a:schemeClr val="dk1"/>
              </a:buClr>
              <a:buSzPts val="1100"/>
              <a:buFont typeface="Arial"/>
              <a:buNone/>
            </a:pPr>
            <a:r>
              <a:rPr lang="en" sz="2800"/>
              <a:t>Melanie Loewenstein, Ph.D </a:t>
            </a:r>
            <a:endParaRPr sz="2800"/>
          </a:p>
          <a:p>
            <a:pPr marL="0" lvl="0" indent="0" algn="ctr" rtl="0">
              <a:lnSpc>
                <a:spcPct val="100000"/>
              </a:lnSpc>
              <a:spcBef>
                <a:spcPts val="0"/>
              </a:spcBef>
              <a:spcAft>
                <a:spcPts val="0"/>
              </a:spcAft>
              <a:buClr>
                <a:schemeClr val="dk1"/>
              </a:buClr>
              <a:buSzPts val="1100"/>
              <a:buFont typeface="Arial"/>
              <a:buNone/>
            </a:pPr>
            <a:r>
              <a:rPr lang="en" sz="2800"/>
              <a:t>Nicole Pearce, Ph.D. </a:t>
            </a:r>
            <a:endParaRPr sz="2800"/>
          </a:p>
          <a:p>
            <a:pPr marL="0" lvl="0" indent="0" algn="ctr" rtl="0">
              <a:lnSpc>
                <a:spcPct val="100000"/>
              </a:lnSpc>
              <a:spcBef>
                <a:spcPts val="0"/>
              </a:spcBef>
              <a:spcAft>
                <a:spcPts val="0"/>
              </a:spcAft>
              <a:buClr>
                <a:schemeClr val="dk1"/>
              </a:buClr>
              <a:buSzPts val="1100"/>
              <a:buFont typeface="Arial"/>
              <a:buNone/>
            </a:pPr>
            <a:r>
              <a:rPr lang="en" sz="2800"/>
              <a:t>Toni Sturdivant, Ph.D. </a:t>
            </a:r>
            <a:endParaRPr sz="2800"/>
          </a:p>
          <a:p>
            <a:pPr marL="0" lvl="0" indent="0" algn="ctr" rtl="0">
              <a:lnSpc>
                <a:spcPct val="100000"/>
              </a:lnSpc>
              <a:spcBef>
                <a:spcPts val="0"/>
              </a:spcBef>
              <a:spcAft>
                <a:spcPts val="0"/>
              </a:spcAft>
              <a:buClr>
                <a:schemeClr val="dk1"/>
              </a:buClr>
              <a:buSzPts val="1100"/>
              <a:buFont typeface="Arial"/>
              <a:buNone/>
            </a:pPr>
            <a:r>
              <a:rPr lang="en" sz="2800"/>
              <a:t>Josh Thompson, Ph.D.</a:t>
            </a:r>
            <a:endParaRPr sz="2800"/>
          </a:p>
          <a:p>
            <a:pPr marL="0" lvl="0" indent="0" algn="ctr" rtl="0">
              <a:lnSpc>
                <a:spcPct val="100000"/>
              </a:lnSpc>
              <a:spcBef>
                <a:spcPts val="0"/>
              </a:spcBef>
              <a:spcAft>
                <a:spcPts val="0"/>
              </a:spcAft>
              <a:buClr>
                <a:schemeClr val="dk1"/>
              </a:buClr>
              <a:buSzPts val="1100"/>
              <a:buFont typeface="Arial"/>
              <a:buNone/>
            </a:pPr>
            <a:r>
              <a:rPr lang="en" sz="2800"/>
              <a:t>Texas A&amp;M University-Commerce</a:t>
            </a:r>
            <a:endParaRPr sz="2800"/>
          </a:p>
          <a:p>
            <a:pPr marL="0" lvl="0" indent="0" algn="ctr" rtl="0">
              <a:lnSpc>
                <a:spcPct val="100000"/>
              </a:lnSpc>
              <a:spcBef>
                <a:spcPts val="0"/>
              </a:spcBef>
              <a:spcAft>
                <a:spcPts val="0"/>
              </a:spcAft>
              <a:buClr>
                <a:schemeClr val="dk1"/>
              </a:buClr>
              <a:buSzPts val="1100"/>
              <a:buFont typeface="Arial"/>
              <a:buNone/>
            </a:pPr>
            <a:r>
              <a:rPr lang="en" sz="2800" u="sng">
                <a:solidFill>
                  <a:schemeClr val="lt1"/>
                </a:solidFill>
              </a:rPr>
              <a:t>http://faculty.tamuc.edu/jthompson/Games </a:t>
            </a:r>
            <a:endParaRPr sz="2800" u="sng">
              <a:solidFill>
                <a:schemeClr val="lt1"/>
              </a:solidFill>
            </a:endParaRPr>
          </a:p>
          <a:p>
            <a:pPr marL="0" lvl="0" indent="0" algn="ctr" rtl="0">
              <a:lnSpc>
                <a:spcPct val="90000"/>
              </a:lnSpc>
              <a:spcBef>
                <a:spcPts val="0"/>
              </a:spcBef>
              <a:spcAft>
                <a:spcPts val="0"/>
              </a:spcAft>
              <a:buSzPts val="1800"/>
              <a:buFont typeface="Arial"/>
              <a:buNone/>
            </a:pPr>
            <a:endParaRPr/>
          </a:p>
        </p:txBody>
      </p:sp>
      <p:pic>
        <p:nvPicPr>
          <p:cNvPr id="315" name="Google Shape;315;p50"/>
          <p:cNvPicPr preferRelativeResize="0"/>
          <p:nvPr/>
        </p:nvPicPr>
        <p:blipFill>
          <a:blip r:embed="rId3">
            <a:alphaModFix/>
          </a:blip>
          <a:stretch>
            <a:fillRect/>
          </a:stretch>
        </p:blipFill>
        <p:spPr>
          <a:xfrm>
            <a:off x="93050" y="1543050"/>
            <a:ext cx="1714500" cy="1714500"/>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5"/>
          <p:cNvSpPr txBox="1">
            <a:spLocks noGrp="1"/>
          </p:cNvSpPr>
          <p:nvPr>
            <p:ph type="ctrTitle"/>
          </p:nvPr>
        </p:nvSpPr>
        <p:spPr>
          <a:xfrm>
            <a:off x="641250" y="219425"/>
            <a:ext cx="7861500" cy="591300"/>
          </a:xfrm>
          <a:prstGeom prst="rect">
            <a:avLst/>
          </a:prstGeom>
          <a:noFill/>
          <a:ln>
            <a:noFill/>
          </a:ln>
        </p:spPr>
        <p:txBody>
          <a:bodyPr spcFirstLastPara="1" wrap="square" lIns="68575" tIns="34275" rIns="68575" bIns="34275" anchor="b" anchorCtr="0">
            <a:normAutofit/>
          </a:bodyPr>
          <a:lstStyle/>
          <a:p>
            <a:pPr marL="0" lvl="0" indent="0" algn="ctr" rtl="0">
              <a:lnSpc>
                <a:spcPct val="100000"/>
              </a:lnSpc>
              <a:spcBef>
                <a:spcPts val="0"/>
              </a:spcBef>
              <a:spcAft>
                <a:spcPts val="0"/>
              </a:spcAft>
              <a:buClr>
                <a:schemeClr val="dk1"/>
              </a:buClr>
              <a:buSzPts val="990"/>
              <a:buFont typeface="Arial"/>
              <a:buNone/>
            </a:pPr>
            <a:r>
              <a:rPr lang="en" sz="2220"/>
              <a:t>Learning Through Play in Teacher Education</a:t>
            </a:r>
            <a:endParaRPr sz="3750"/>
          </a:p>
        </p:txBody>
      </p:sp>
      <p:sp>
        <p:nvSpPr>
          <p:cNvPr id="179" name="Google Shape;179;p35"/>
          <p:cNvSpPr txBox="1">
            <a:spLocks noGrp="1"/>
          </p:cNvSpPr>
          <p:nvPr>
            <p:ph type="body" idx="4294967295"/>
          </p:nvPr>
        </p:nvSpPr>
        <p:spPr>
          <a:xfrm>
            <a:off x="351150" y="2426350"/>
            <a:ext cx="3999900" cy="3078000"/>
          </a:xfrm>
          <a:prstGeom prst="rect">
            <a:avLst/>
          </a:prstGeom>
        </p:spPr>
        <p:txBody>
          <a:bodyPr spcFirstLastPara="1" wrap="square" lIns="68575" tIns="34275" rIns="68575" bIns="34275" anchor="t" anchorCtr="0">
            <a:normAutofit/>
          </a:bodyPr>
          <a:lstStyle/>
          <a:p>
            <a:pPr marL="457200" lvl="0" indent="-336550" algn="l" rtl="0">
              <a:spcBef>
                <a:spcPts val="800"/>
              </a:spcBef>
              <a:spcAft>
                <a:spcPts val="0"/>
              </a:spcAft>
              <a:buClr>
                <a:schemeClr val="accent2"/>
              </a:buClr>
              <a:buSzPts val="1700"/>
              <a:buChar char="●"/>
            </a:pPr>
            <a:r>
              <a:rPr lang="en" sz="1700">
                <a:solidFill>
                  <a:schemeClr val="accent2"/>
                </a:solidFill>
              </a:rPr>
              <a:t>Regional State University </a:t>
            </a:r>
            <a:endParaRPr sz="1700">
              <a:solidFill>
                <a:schemeClr val="accent2"/>
              </a:solidFill>
            </a:endParaRPr>
          </a:p>
          <a:p>
            <a:pPr marL="457200" lvl="0" indent="-336550" algn="l" rtl="0">
              <a:spcBef>
                <a:spcPts val="0"/>
              </a:spcBef>
              <a:spcAft>
                <a:spcPts val="0"/>
              </a:spcAft>
              <a:buClr>
                <a:schemeClr val="accent2"/>
              </a:buClr>
              <a:buSzPts val="1700"/>
              <a:buChar char="●"/>
            </a:pPr>
            <a:r>
              <a:rPr lang="en" sz="1700">
                <a:solidFill>
                  <a:schemeClr val="accent2"/>
                </a:solidFill>
              </a:rPr>
              <a:t>200 undergrad EC-Grade 6 </a:t>
            </a:r>
            <a:endParaRPr sz="1700">
              <a:solidFill>
                <a:schemeClr val="accent2"/>
              </a:solidFill>
            </a:endParaRPr>
          </a:p>
          <a:p>
            <a:pPr marL="457200" lvl="0" indent="-336550" algn="l" rtl="0">
              <a:spcBef>
                <a:spcPts val="0"/>
              </a:spcBef>
              <a:spcAft>
                <a:spcPts val="0"/>
              </a:spcAft>
              <a:buClr>
                <a:schemeClr val="accent2"/>
              </a:buClr>
              <a:buSzPts val="1700"/>
              <a:buChar char="●"/>
            </a:pPr>
            <a:r>
              <a:rPr lang="en" sz="1700">
                <a:solidFill>
                  <a:schemeClr val="accent2"/>
                </a:solidFill>
              </a:rPr>
              <a:t>F2F, Blended, Online </a:t>
            </a:r>
            <a:endParaRPr sz="1700">
              <a:solidFill>
                <a:schemeClr val="accent2"/>
              </a:solidFill>
            </a:endParaRPr>
          </a:p>
          <a:p>
            <a:pPr marL="457200" lvl="0" indent="-336550" algn="l" rtl="0">
              <a:spcBef>
                <a:spcPts val="0"/>
              </a:spcBef>
              <a:spcAft>
                <a:spcPts val="0"/>
              </a:spcAft>
              <a:buClr>
                <a:schemeClr val="accent2"/>
              </a:buClr>
              <a:buSzPts val="1700"/>
              <a:buChar char="●"/>
            </a:pPr>
            <a:r>
              <a:rPr lang="en" sz="1700">
                <a:solidFill>
                  <a:schemeClr val="accent2"/>
                </a:solidFill>
              </a:rPr>
              <a:t>4 undergrad ECE Courses - </a:t>
            </a:r>
            <a:endParaRPr sz="1700">
              <a:solidFill>
                <a:schemeClr val="accent2"/>
              </a:solidFill>
            </a:endParaRPr>
          </a:p>
          <a:p>
            <a:pPr marL="914400" lvl="1" indent="-336550" algn="l" rtl="0">
              <a:spcBef>
                <a:spcPts val="0"/>
              </a:spcBef>
              <a:spcAft>
                <a:spcPts val="0"/>
              </a:spcAft>
              <a:buClr>
                <a:schemeClr val="accent2"/>
              </a:buClr>
              <a:buSzPts val="1700"/>
              <a:buChar char="○"/>
            </a:pPr>
            <a:r>
              <a:rPr lang="en" sz="1700">
                <a:solidFill>
                  <a:schemeClr val="accent2"/>
                </a:solidFill>
              </a:rPr>
              <a:t>Child Development </a:t>
            </a:r>
            <a:endParaRPr sz="1700">
              <a:solidFill>
                <a:schemeClr val="accent2"/>
              </a:solidFill>
            </a:endParaRPr>
          </a:p>
          <a:p>
            <a:pPr marL="914400" lvl="1" indent="-336550" algn="l" rtl="0">
              <a:spcBef>
                <a:spcPts val="0"/>
              </a:spcBef>
              <a:spcAft>
                <a:spcPts val="0"/>
              </a:spcAft>
              <a:buClr>
                <a:schemeClr val="accent2"/>
              </a:buClr>
              <a:buSzPts val="1700"/>
              <a:buChar char="○"/>
            </a:pPr>
            <a:r>
              <a:rPr lang="en" sz="1700">
                <a:solidFill>
                  <a:schemeClr val="accent2"/>
                </a:solidFill>
              </a:rPr>
              <a:t>Language Acquisition </a:t>
            </a:r>
            <a:endParaRPr sz="1700">
              <a:solidFill>
                <a:schemeClr val="accent2"/>
              </a:solidFill>
            </a:endParaRPr>
          </a:p>
          <a:p>
            <a:pPr marL="914400" lvl="1" indent="-336550" algn="l" rtl="0">
              <a:spcBef>
                <a:spcPts val="0"/>
              </a:spcBef>
              <a:spcAft>
                <a:spcPts val="0"/>
              </a:spcAft>
              <a:buClr>
                <a:schemeClr val="accent2"/>
              </a:buClr>
              <a:buSzPts val="1700"/>
              <a:buChar char="○"/>
            </a:pPr>
            <a:r>
              <a:rPr lang="en" sz="1700">
                <a:solidFill>
                  <a:schemeClr val="accent2"/>
                </a:solidFill>
              </a:rPr>
              <a:t>Learning Environments </a:t>
            </a:r>
            <a:endParaRPr sz="1700">
              <a:solidFill>
                <a:schemeClr val="accent2"/>
              </a:solidFill>
            </a:endParaRPr>
          </a:p>
          <a:p>
            <a:pPr marL="914400" lvl="1" indent="-336550" algn="l" rtl="0">
              <a:spcBef>
                <a:spcPts val="0"/>
              </a:spcBef>
              <a:spcAft>
                <a:spcPts val="0"/>
              </a:spcAft>
              <a:buClr>
                <a:schemeClr val="accent2"/>
              </a:buClr>
              <a:buSzPts val="1700"/>
              <a:buChar char="○"/>
            </a:pPr>
            <a:r>
              <a:rPr lang="en" sz="1700">
                <a:solidFill>
                  <a:schemeClr val="accent2"/>
                </a:solidFill>
              </a:rPr>
              <a:t>Curriculum (STEAM)</a:t>
            </a:r>
            <a:endParaRPr sz="1700">
              <a:solidFill>
                <a:schemeClr val="accent2"/>
              </a:solidFill>
            </a:endParaRPr>
          </a:p>
        </p:txBody>
      </p:sp>
      <p:sp>
        <p:nvSpPr>
          <p:cNvPr id="180" name="Google Shape;180;p35"/>
          <p:cNvSpPr txBox="1">
            <a:spLocks noGrp="1"/>
          </p:cNvSpPr>
          <p:nvPr>
            <p:ph type="body" idx="4294967295"/>
          </p:nvPr>
        </p:nvSpPr>
        <p:spPr>
          <a:xfrm>
            <a:off x="4566200" y="2426350"/>
            <a:ext cx="3999900" cy="3236700"/>
          </a:xfrm>
          <a:prstGeom prst="rect">
            <a:avLst/>
          </a:prstGeom>
        </p:spPr>
        <p:txBody>
          <a:bodyPr spcFirstLastPara="1" wrap="square" lIns="68575" tIns="34275" rIns="68575" bIns="34275" anchor="t" anchorCtr="0">
            <a:normAutofit/>
          </a:bodyPr>
          <a:lstStyle/>
          <a:p>
            <a:pPr marL="457200" lvl="0" indent="-330200" algn="l" rtl="0">
              <a:lnSpc>
                <a:spcPct val="80000"/>
              </a:lnSpc>
              <a:spcBef>
                <a:spcPts val="800"/>
              </a:spcBef>
              <a:spcAft>
                <a:spcPts val="0"/>
              </a:spcAft>
              <a:buClr>
                <a:schemeClr val="accent2"/>
              </a:buClr>
              <a:buSzPts val="1600"/>
              <a:buChar char="●"/>
            </a:pPr>
            <a:r>
              <a:rPr lang="en" sz="1600">
                <a:solidFill>
                  <a:schemeClr val="accent2"/>
                </a:solidFill>
              </a:rPr>
              <a:t>8 grad courses </a:t>
            </a:r>
            <a:endParaRPr sz="1600">
              <a:solidFill>
                <a:schemeClr val="accent2"/>
              </a:solidFill>
            </a:endParaRPr>
          </a:p>
          <a:p>
            <a:pPr marL="914400" lvl="1" indent="-330200" algn="l" rtl="0">
              <a:lnSpc>
                <a:spcPct val="80000"/>
              </a:lnSpc>
              <a:spcBef>
                <a:spcPts val="0"/>
              </a:spcBef>
              <a:spcAft>
                <a:spcPts val="0"/>
              </a:spcAft>
              <a:buClr>
                <a:schemeClr val="accent2"/>
              </a:buClr>
              <a:buSzPts val="1600"/>
              <a:buChar char="○"/>
            </a:pPr>
            <a:r>
              <a:rPr lang="en" sz="1600">
                <a:solidFill>
                  <a:schemeClr val="accent2"/>
                </a:solidFill>
              </a:rPr>
              <a:t>Child Development </a:t>
            </a:r>
            <a:endParaRPr sz="1600">
              <a:solidFill>
                <a:schemeClr val="accent2"/>
              </a:solidFill>
            </a:endParaRPr>
          </a:p>
          <a:p>
            <a:pPr marL="914400" lvl="1" indent="-330200" algn="l" rtl="0">
              <a:lnSpc>
                <a:spcPct val="80000"/>
              </a:lnSpc>
              <a:spcBef>
                <a:spcPts val="0"/>
              </a:spcBef>
              <a:spcAft>
                <a:spcPts val="0"/>
              </a:spcAft>
              <a:buClr>
                <a:schemeClr val="accent2"/>
              </a:buClr>
              <a:buSzPts val="1600"/>
              <a:buChar char="○"/>
            </a:pPr>
            <a:r>
              <a:rPr lang="en" sz="1600">
                <a:solidFill>
                  <a:schemeClr val="accent2"/>
                </a:solidFill>
              </a:rPr>
              <a:t>Literacy </a:t>
            </a:r>
            <a:endParaRPr sz="1600">
              <a:solidFill>
                <a:schemeClr val="accent2"/>
              </a:solidFill>
            </a:endParaRPr>
          </a:p>
          <a:p>
            <a:pPr marL="914400" lvl="1" indent="-330200" algn="l" rtl="0">
              <a:lnSpc>
                <a:spcPct val="80000"/>
              </a:lnSpc>
              <a:spcBef>
                <a:spcPts val="0"/>
              </a:spcBef>
              <a:spcAft>
                <a:spcPts val="0"/>
              </a:spcAft>
              <a:buClr>
                <a:schemeClr val="accent2"/>
              </a:buClr>
              <a:buSzPts val="1600"/>
              <a:buChar char="○"/>
            </a:pPr>
            <a:r>
              <a:rPr lang="en" sz="1600">
                <a:solidFill>
                  <a:schemeClr val="accent2"/>
                </a:solidFill>
              </a:rPr>
              <a:t>STEM </a:t>
            </a:r>
            <a:endParaRPr sz="1600">
              <a:solidFill>
                <a:schemeClr val="accent2"/>
              </a:solidFill>
            </a:endParaRPr>
          </a:p>
          <a:p>
            <a:pPr marL="914400" lvl="1" indent="-330200" algn="l" rtl="0">
              <a:lnSpc>
                <a:spcPct val="80000"/>
              </a:lnSpc>
              <a:spcBef>
                <a:spcPts val="0"/>
              </a:spcBef>
              <a:spcAft>
                <a:spcPts val="0"/>
              </a:spcAft>
              <a:buClr>
                <a:schemeClr val="accent2"/>
              </a:buClr>
              <a:buSzPts val="1600"/>
              <a:buChar char="○"/>
            </a:pPr>
            <a:r>
              <a:rPr lang="en" sz="1600">
                <a:solidFill>
                  <a:schemeClr val="accent2"/>
                </a:solidFill>
              </a:rPr>
              <a:t>Creative Arts </a:t>
            </a:r>
            <a:endParaRPr sz="1600">
              <a:solidFill>
                <a:schemeClr val="accent2"/>
              </a:solidFill>
            </a:endParaRPr>
          </a:p>
          <a:p>
            <a:pPr marL="914400" lvl="1" indent="-330200" algn="l" rtl="0">
              <a:lnSpc>
                <a:spcPct val="80000"/>
              </a:lnSpc>
              <a:spcBef>
                <a:spcPts val="0"/>
              </a:spcBef>
              <a:spcAft>
                <a:spcPts val="0"/>
              </a:spcAft>
              <a:buClr>
                <a:schemeClr val="accent2"/>
              </a:buClr>
              <a:buSzPts val="1600"/>
              <a:buChar char="○"/>
            </a:pPr>
            <a:r>
              <a:rPr lang="en" sz="1600">
                <a:solidFill>
                  <a:schemeClr val="accent2"/>
                </a:solidFill>
              </a:rPr>
              <a:t>Classroom Management </a:t>
            </a:r>
            <a:endParaRPr sz="1600">
              <a:solidFill>
                <a:schemeClr val="accent2"/>
              </a:solidFill>
            </a:endParaRPr>
          </a:p>
          <a:p>
            <a:pPr marL="914400" lvl="1" indent="-330200" algn="l" rtl="0">
              <a:lnSpc>
                <a:spcPct val="80000"/>
              </a:lnSpc>
              <a:spcBef>
                <a:spcPts val="0"/>
              </a:spcBef>
              <a:spcAft>
                <a:spcPts val="0"/>
              </a:spcAft>
              <a:buClr>
                <a:schemeClr val="accent2"/>
              </a:buClr>
              <a:buSzPts val="1600"/>
              <a:buChar char="○"/>
            </a:pPr>
            <a:r>
              <a:rPr lang="en" sz="1600">
                <a:solidFill>
                  <a:schemeClr val="accent2"/>
                </a:solidFill>
              </a:rPr>
              <a:t>Inquiry, Reggio-inspired </a:t>
            </a:r>
            <a:endParaRPr sz="1600">
              <a:solidFill>
                <a:schemeClr val="accent2"/>
              </a:solidFill>
            </a:endParaRPr>
          </a:p>
          <a:p>
            <a:pPr marL="914400" lvl="1" indent="-330200" algn="l" rtl="0">
              <a:lnSpc>
                <a:spcPct val="80000"/>
              </a:lnSpc>
              <a:spcBef>
                <a:spcPts val="0"/>
              </a:spcBef>
              <a:spcAft>
                <a:spcPts val="0"/>
              </a:spcAft>
              <a:buClr>
                <a:schemeClr val="accent2"/>
              </a:buClr>
              <a:buSzPts val="1600"/>
              <a:buChar char="○"/>
            </a:pPr>
            <a:r>
              <a:rPr lang="en" sz="1600">
                <a:solidFill>
                  <a:schemeClr val="accent2"/>
                </a:solidFill>
              </a:rPr>
              <a:t>Curriculum </a:t>
            </a:r>
            <a:endParaRPr sz="1600">
              <a:solidFill>
                <a:schemeClr val="accent2"/>
              </a:solidFill>
            </a:endParaRPr>
          </a:p>
          <a:p>
            <a:pPr marL="914400" lvl="1" indent="-342900" algn="l" rtl="0">
              <a:lnSpc>
                <a:spcPct val="80000"/>
              </a:lnSpc>
              <a:spcBef>
                <a:spcPts val="0"/>
              </a:spcBef>
              <a:spcAft>
                <a:spcPts val="0"/>
              </a:spcAft>
              <a:buClr>
                <a:schemeClr val="accent2"/>
              </a:buClr>
              <a:buSzPts val="1800"/>
              <a:buChar char="○"/>
            </a:pPr>
            <a:r>
              <a:rPr lang="en" sz="1600">
                <a:solidFill>
                  <a:schemeClr val="accent2"/>
                </a:solidFill>
              </a:rPr>
              <a:t>Learning Environments</a:t>
            </a:r>
            <a:r>
              <a:rPr lang="en" sz="1700">
                <a:solidFill>
                  <a:schemeClr val="accent2"/>
                </a:solidFill>
              </a:rPr>
              <a:t>	</a:t>
            </a:r>
            <a:endParaRPr sz="1700">
              <a:solidFill>
                <a:schemeClr val="accent2"/>
              </a:solidFill>
            </a:endParaRPr>
          </a:p>
        </p:txBody>
      </p:sp>
      <p:sp>
        <p:nvSpPr>
          <p:cNvPr id="181" name="Google Shape;181;p35"/>
          <p:cNvSpPr txBox="1"/>
          <p:nvPr/>
        </p:nvSpPr>
        <p:spPr>
          <a:xfrm>
            <a:off x="6377575" y="664800"/>
            <a:ext cx="7037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2" name="Google Shape;182;p35"/>
          <p:cNvSpPr txBox="1"/>
          <p:nvPr/>
        </p:nvSpPr>
        <p:spPr>
          <a:xfrm>
            <a:off x="1600600" y="770225"/>
            <a:ext cx="12300" cy="4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3" name="Google Shape;183;p35"/>
          <p:cNvSpPr txBox="1"/>
          <p:nvPr/>
        </p:nvSpPr>
        <p:spPr>
          <a:xfrm>
            <a:off x="1482725" y="967750"/>
            <a:ext cx="5827800" cy="12099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 sz="1500" b="1">
                <a:solidFill>
                  <a:schemeClr val="accent2"/>
                </a:solidFill>
              </a:rPr>
              <a:t>Texas A&amp;M University-Commerce</a:t>
            </a:r>
            <a:endParaRPr sz="1500" b="1">
              <a:solidFill>
                <a:schemeClr val="accent2"/>
              </a:solidFill>
            </a:endParaRPr>
          </a:p>
          <a:p>
            <a:pPr marL="0" lvl="0" indent="0" algn="ctr" rtl="0">
              <a:lnSpc>
                <a:spcPct val="100000"/>
              </a:lnSpc>
              <a:spcBef>
                <a:spcPts val="0"/>
              </a:spcBef>
              <a:spcAft>
                <a:spcPts val="0"/>
              </a:spcAft>
              <a:buNone/>
            </a:pPr>
            <a:r>
              <a:rPr lang="en" sz="1200" b="1">
                <a:solidFill>
                  <a:schemeClr val="accent1"/>
                </a:solidFill>
              </a:rPr>
              <a:t>Curriculum &amp; Instruction Department</a:t>
            </a:r>
            <a:r>
              <a:rPr lang="en" sz="1000" b="1">
                <a:solidFill>
                  <a:schemeClr val="accent2"/>
                </a:solidFill>
              </a:rPr>
              <a:t> </a:t>
            </a:r>
            <a:r>
              <a:rPr lang="en" sz="900" b="1">
                <a:solidFill>
                  <a:schemeClr val="accent2"/>
                </a:solidFill>
              </a:rPr>
              <a:t>          </a:t>
            </a:r>
            <a:endParaRPr sz="900" b="1">
              <a:solidFill>
                <a:schemeClr val="accent2"/>
              </a:solidFill>
            </a:endParaRPr>
          </a:p>
          <a:p>
            <a:pPr marL="0" lvl="0" indent="0" algn="ctr" rtl="0">
              <a:lnSpc>
                <a:spcPct val="90000"/>
              </a:lnSpc>
              <a:spcBef>
                <a:spcPts val="0"/>
              </a:spcBef>
              <a:spcAft>
                <a:spcPts val="0"/>
              </a:spcAft>
              <a:buNone/>
            </a:pPr>
            <a:endParaRPr sz="1200" b="1">
              <a:solidFill>
                <a:srgbClr val="FF0000"/>
              </a:solidFill>
            </a:endParaRPr>
          </a:p>
          <a:p>
            <a:pPr marL="0" lvl="0" indent="0" algn="ctr" rtl="0">
              <a:lnSpc>
                <a:spcPct val="90000"/>
              </a:lnSpc>
              <a:spcBef>
                <a:spcPts val="0"/>
              </a:spcBef>
              <a:spcAft>
                <a:spcPts val="0"/>
              </a:spcAft>
              <a:buNone/>
            </a:pPr>
            <a:r>
              <a:rPr lang="en" sz="1200" b="1">
                <a:solidFill>
                  <a:srgbClr val="FF0000"/>
                </a:solidFill>
              </a:rPr>
              <a:t>Early Childhood  Education Program</a:t>
            </a:r>
            <a:endParaRPr sz="1200" b="1">
              <a:solidFill>
                <a:srgbClr val="FF0000"/>
              </a:solidFill>
            </a:endParaRPr>
          </a:p>
          <a:p>
            <a:pPr marL="0" lvl="0" indent="0" algn="ctr" rtl="0">
              <a:spcBef>
                <a:spcPts val="0"/>
              </a:spcBef>
              <a:spcAft>
                <a:spcPts val="0"/>
              </a:spcAft>
              <a:buNone/>
            </a:pPr>
            <a:endParaRPr sz="1800" b="1">
              <a:solidFill>
                <a:srgbClr val="FF9900"/>
              </a:solidFill>
            </a:endParaRPr>
          </a:p>
        </p:txBody>
      </p:sp>
      <p:sp>
        <p:nvSpPr>
          <p:cNvPr id="184" name="Google Shape;184;p35"/>
          <p:cNvSpPr txBox="1"/>
          <p:nvPr/>
        </p:nvSpPr>
        <p:spPr>
          <a:xfrm>
            <a:off x="2001400" y="1459050"/>
            <a:ext cx="4482900" cy="968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800"/>
              </a:spcBef>
              <a:spcAft>
                <a:spcPts val="0"/>
              </a:spcAft>
              <a:buNone/>
            </a:pPr>
            <a:endParaRPr sz="2100" b="1">
              <a:solidFill>
                <a:srgbClr val="FF9900"/>
              </a:solidFill>
            </a:endParaRPr>
          </a:p>
          <a:p>
            <a:pPr marL="0" lvl="0" indent="0" algn="ctr" rtl="0">
              <a:spcBef>
                <a:spcPts val="0"/>
              </a:spcBef>
              <a:spcAft>
                <a:spcPts val="0"/>
              </a:spcAft>
              <a:buClr>
                <a:schemeClr val="dk1"/>
              </a:buClr>
              <a:buSzPts val="1100"/>
              <a:buFont typeface="Arial"/>
              <a:buNone/>
            </a:pPr>
            <a:r>
              <a:rPr lang="en" sz="1800" b="1">
                <a:solidFill>
                  <a:srgbClr val="FF9900"/>
                </a:solidFill>
              </a:rPr>
              <a:t>“Where Teachers Come To Learn!”</a:t>
            </a:r>
            <a:endParaRPr sz="1800" b="1">
              <a:solidFill>
                <a:srgbClr val="FF9900"/>
              </a:solidFill>
            </a:endParaRPr>
          </a:p>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6"/>
          <p:cNvSpPr txBox="1"/>
          <p:nvPr/>
        </p:nvSpPr>
        <p:spPr>
          <a:xfrm>
            <a:off x="171175" y="1432800"/>
            <a:ext cx="5180400" cy="201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“For</a:t>
            </a:r>
            <a:r>
              <a:rPr lang="en" sz="1700" b="1" i="1"/>
              <a:t> </a:t>
            </a:r>
            <a:r>
              <a:rPr lang="en" sz="1700" b="1" i="1">
                <a:solidFill>
                  <a:srgbClr val="FF0000"/>
                </a:solidFill>
              </a:rPr>
              <a:t>children</a:t>
            </a:r>
            <a:r>
              <a:rPr lang="en" sz="1700" b="1"/>
              <a:t>, play is at the heart of early understandings about the natural world, mathematical concepts, literacy, and social and emotional competence.  For </a:t>
            </a:r>
            <a:r>
              <a:rPr lang="en" sz="1700" b="1" i="1">
                <a:solidFill>
                  <a:srgbClr val="FF0000"/>
                </a:solidFill>
              </a:rPr>
              <a:t>adults</a:t>
            </a:r>
            <a:r>
              <a:rPr lang="en" sz="1700" b="1"/>
              <a:t>, hands-on play and reflection lead to personal growth and foster insight into how children learn.”  (Nell, Drew, Bush, 2013, p. 5)</a:t>
            </a:r>
            <a:endParaRPr sz="1700" b="1"/>
          </a:p>
        </p:txBody>
      </p:sp>
      <p:pic>
        <p:nvPicPr>
          <p:cNvPr id="190" name="Google Shape;190;p36"/>
          <p:cNvPicPr preferRelativeResize="0"/>
          <p:nvPr/>
        </p:nvPicPr>
        <p:blipFill>
          <a:blip r:embed="rId3">
            <a:alphaModFix/>
          </a:blip>
          <a:stretch>
            <a:fillRect/>
          </a:stretch>
        </p:blipFill>
        <p:spPr>
          <a:xfrm>
            <a:off x="5632325" y="1161200"/>
            <a:ext cx="3066551" cy="3136376"/>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7"/>
          <p:cNvSpPr txBox="1">
            <a:spLocks noGrp="1"/>
          </p:cNvSpPr>
          <p:nvPr>
            <p:ph type="title" idx="4294967295"/>
          </p:nvPr>
        </p:nvSpPr>
        <p:spPr>
          <a:xfrm>
            <a:off x="245250" y="830450"/>
            <a:ext cx="8520600" cy="572700"/>
          </a:xfrm>
          <a:prstGeom prst="rect">
            <a:avLst/>
          </a:prstGeom>
        </p:spPr>
        <p:txBody>
          <a:bodyPr spcFirstLastPara="1" wrap="square" lIns="68575" tIns="34275" rIns="68575" bIns="34275" anchor="ctr" anchorCtr="0">
            <a:normAutofit fontScale="90000"/>
          </a:bodyPr>
          <a:lstStyle/>
          <a:p>
            <a:pPr marL="0" lvl="0" indent="0" algn="l" rtl="0">
              <a:lnSpc>
                <a:spcPct val="80000"/>
              </a:lnSpc>
              <a:spcBef>
                <a:spcPts val="800"/>
              </a:spcBef>
              <a:spcAft>
                <a:spcPts val="0"/>
              </a:spcAft>
              <a:buClr>
                <a:schemeClr val="dk1"/>
              </a:buClr>
              <a:buSzPct val="34375"/>
              <a:buFont typeface="Arial"/>
              <a:buNone/>
            </a:pPr>
            <a:r>
              <a:rPr lang="en" sz="3200"/>
              <a:t>Does playful learning make a difference in EC teacher preparation?</a:t>
            </a:r>
            <a:endParaRPr/>
          </a:p>
        </p:txBody>
      </p:sp>
      <p:sp>
        <p:nvSpPr>
          <p:cNvPr id="196" name="Google Shape;196;p37"/>
          <p:cNvSpPr txBox="1">
            <a:spLocks noGrp="1"/>
          </p:cNvSpPr>
          <p:nvPr>
            <p:ph type="body" idx="4294967295"/>
          </p:nvPr>
        </p:nvSpPr>
        <p:spPr>
          <a:xfrm>
            <a:off x="311700" y="1744325"/>
            <a:ext cx="8520600" cy="3304200"/>
          </a:xfrm>
          <a:prstGeom prst="rect">
            <a:avLst/>
          </a:prstGeom>
        </p:spPr>
        <p:txBody>
          <a:bodyPr spcFirstLastPara="1" wrap="square" lIns="68575" tIns="34275" rIns="68575" bIns="34275" anchor="t" anchorCtr="0">
            <a:normAutofit/>
          </a:bodyPr>
          <a:lstStyle/>
          <a:p>
            <a:pPr marL="457200" lvl="0" indent="-400050" algn="l" rtl="0">
              <a:lnSpc>
                <a:spcPct val="80000"/>
              </a:lnSpc>
              <a:spcBef>
                <a:spcPts val="800"/>
              </a:spcBef>
              <a:spcAft>
                <a:spcPts val="0"/>
              </a:spcAft>
              <a:buClr>
                <a:schemeClr val="dk1"/>
              </a:buClr>
              <a:buSzPts val="2700"/>
              <a:buChar char="●"/>
            </a:pPr>
            <a:r>
              <a:rPr lang="en" sz="2700">
                <a:solidFill>
                  <a:schemeClr val="dk1"/>
                </a:solidFill>
              </a:rPr>
              <a:t>Teacher educators search for effective ways to engage their audience</a:t>
            </a:r>
            <a:endParaRPr sz="2700">
              <a:solidFill>
                <a:schemeClr val="dk1"/>
              </a:solidFill>
            </a:endParaRPr>
          </a:p>
          <a:p>
            <a:pPr marL="457200" lvl="0" indent="-400050" algn="l" rtl="0">
              <a:lnSpc>
                <a:spcPct val="80000"/>
              </a:lnSpc>
              <a:spcBef>
                <a:spcPts val="800"/>
              </a:spcBef>
              <a:spcAft>
                <a:spcPts val="0"/>
              </a:spcAft>
              <a:buClr>
                <a:schemeClr val="dk1"/>
              </a:buClr>
              <a:buSzPts val="2700"/>
              <a:buChar char="●"/>
            </a:pPr>
            <a:r>
              <a:rPr lang="en" sz="2700">
                <a:solidFill>
                  <a:schemeClr val="dk1"/>
                </a:solidFill>
              </a:rPr>
              <a:t>Assist them with </a:t>
            </a:r>
            <a:r>
              <a:rPr lang="en" sz="2700">
                <a:solidFill>
                  <a:schemeClr val="accent4"/>
                </a:solidFill>
              </a:rPr>
              <a:t>Praxis</a:t>
            </a:r>
            <a:endParaRPr sz="2700">
              <a:solidFill>
                <a:schemeClr val="accent4"/>
              </a:solidFill>
            </a:endParaRPr>
          </a:p>
          <a:p>
            <a:pPr marL="457200" lvl="0" indent="-400050" algn="l" rtl="0">
              <a:lnSpc>
                <a:spcPct val="80000"/>
              </a:lnSpc>
              <a:spcBef>
                <a:spcPts val="800"/>
              </a:spcBef>
              <a:spcAft>
                <a:spcPts val="0"/>
              </a:spcAft>
              <a:buClr>
                <a:schemeClr val="dk1"/>
              </a:buClr>
              <a:buSzPts val="2700"/>
              <a:buChar char="●"/>
            </a:pPr>
            <a:r>
              <a:rPr lang="en" sz="2700">
                <a:solidFill>
                  <a:schemeClr val="dk1"/>
                </a:solidFill>
              </a:rPr>
              <a:t>Do successful playful experiences in adult education increase playful teaching with young children?</a:t>
            </a:r>
            <a:endParaRPr sz="16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8"/>
          <p:cNvSpPr txBox="1">
            <a:spLocks noGrp="1"/>
          </p:cNvSpPr>
          <p:nvPr>
            <p:ph type="title" idx="4294967295"/>
          </p:nvPr>
        </p:nvSpPr>
        <p:spPr>
          <a:xfrm>
            <a:off x="205375" y="724125"/>
            <a:ext cx="8520600" cy="572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Ramps &amp; Pathways</a:t>
            </a:r>
            <a:endParaRPr/>
          </a:p>
        </p:txBody>
      </p:sp>
      <p:sp>
        <p:nvSpPr>
          <p:cNvPr id="202" name="Google Shape;202;p38"/>
          <p:cNvSpPr txBox="1">
            <a:spLocks noGrp="1"/>
          </p:cNvSpPr>
          <p:nvPr>
            <p:ph type="body" idx="4294967295"/>
          </p:nvPr>
        </p:nvSpPr>
        <p:spPr>
          <a:xfrm>
            <a:off x="311700" y="1296825"/>
            <a:ext cx="8520600" cy="33507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a:t>Makerspace </a:t>
            </a:r>
            <a:endParaRPr/>
          </a:p>
          <a:p>
            <a:pPr marL="0" lvl="0" indent="0" algn="l" rtl="0">
              <a:spcBef>
                <a:spcPts val="800"/>
              </a:spcBef>
              <a:spcAft>
                <a:spcPts val="0"/>
              </a:spcAft>
              <a:buNone/>
            </a:pPr>
            <a:endParaRPr/>
          </a:p>
          <a:p>
            <a:pPr marL="0" lvl="0" indent="0" algn="l" rtl="0">
              <a:spcBef>
                <a:spcPts val="800"/>
              </a:spcBef>
              <a:spcAft>
                <a:spcPts val="0"/>
              </a:spcAft>
              <a:buNone/>
            </a:pPr>
            <a:r>
              <a:rPr lang="en"/>
              <a:t>Loose parts </a:t>
            </a:r>
            <a:endParaRPr/>
          </a:p>
          <a:p>
            <a:pPr marL="0" lvl="0" indent="0" algn="l" rtl="0">
              <a:spcBef>
                <a:spcPts val="800"/>
              </a:spcBef>
              <a:spcAft>
                <a:spcPts val="0"/>
              </a:spcAft>
              <a:buNone/>
            </a:pPr>
            <a:endParaRPr/>
          </a:p>
          <a:p>
            <a:pPr marL="0" lvl="0" indent="0" algn="l" rtl="0">
              <a:spcBef>
                <a:spcPts val="800"/>
              </a:spcBef>
              <a:spcAft>
                <a:spcPts val="0"/>
              </a:spcAft>
              <a:buNone/>
            </a:pPr>
            <a:r>
              <a:rPr lang="en"/>
              <a:t>Open-ended exploration </a:t>
            </a:r>
            <a:endParaRPr/>
          </a:p>
          <a:p>
            <a:pPr marL="0" lvl="0" indent="0" algn="l" rtl="0">
              <a:spcBef>
                <a:spcPts val="800"/>
              </a:spcBef>
              <a:spcAft>
                <a:spcPts val="0"/>
              </a:spcAft>
              <a:buNone/>
            </a:pPr>
            <a:endParaRPr/>
          </a:p>
          <a:p>
            <a:pPr marL="0" lvl="0" indent="0" algn="l" rtl="0">
              <a:spcBef>
                <a:spcPts val="800"/>
              </a:spcBef>
              <a:spcAft>
                <a:spcPts val="0"/>
              </a:spcAft>
              <a:buNone/>
            </a:pPr>
            <a:r>
              <a:rPr lang="en"/>
              <a:t>Challenge, provocation, prompts </a:t>
            </a:r>
            <a:endParaRPr/>
          </a:p>
          <a:p>
            <a:pPr marL="0" lvl="0" indent="0" algn="l" rtl="0">
              <a:spcBef>
                <a:spcPts val="800"/>
              </a:spcBef>
              <a:spcAft>
                <a:spcPts val="0"/>
              </a:spcAft>
              <a:buNone/>
            </a:pPr>
            <a:endParaRPr/>
          </a:p>
          <a:p>
            <a:pPr marL="0" lvl="0" indent="0" algn="l" rtl="0">
              <a:spcBef>
                <a:spcPts val="800"/>
              </a:spcBef>
              <a:spcAft>
                <a:spcPts val="0"/>
              </a:spcAft>
              <a:buNone/>
            </a:pPr>
            <a:r>
              <a:rPr lang="en" u="sng">
                <a:solidFill>
                  <a:schemeClr val="hlink"/>
                </a:solidFill>
                <a:hlinkClick r:id="rId3"/>
              </a:rPr>
              <a:t>https://photos.app.goo.gl/s3mjwzH1wGEHMYoMA</a:t>
            </a:r>
            <a:r>
              <a:rPr lang="en"/>
              <a:t> </a:t>
            </a:r>
            <a:endParaRPr/>
          </a:p>
        </p:txBody>
      </p:sp>
      <p:pic>
        <p:nvPicPr>
          <p:cNvPr id="203" name="Google Shape;203;p38"/>
          <p:cNvPicPr preferRelativeResize="0"/>
          <p:nvPr/>
        </p:nvPicPr>
        <p:blipFill>
          <a:blip r:embed="rId4">
            <a:alphaModFix/>
          </a:blip>
          <a:stretch>
            <a:fillRect/>
          </a:stretch>
        </p:blipFill>
        <p:spPr>
          <a:xfrm>
            <a:off x="4547122" y="871547"/>
            <a:ext cx="4525450" cy="252040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9"/>
          <p:cNvSpPr txBox="1">
            <a:spLocks noGrp="1"/>
          </p:cNvSpPr>
          <p:nvPr>
            <p:ph type="ctrTitle"/>
          </p:nvPr>
        </p:nvSpPr>
        <p:spPr>
          <a:xfrm>
            <a:off x="1143000" y="847626"/>
            <a:ext cx="6858000" cy="23277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a:t>Play is Equity</a:t>
            </a:r>
            <a:endParaRPr/>
          </a:p>
          <a:p>
            <a:pPr marL="0" lvl="0" indent="0" algn="ctr" rtl="0">
              <a:spcBef>
                <a:spcPts val="800"/>
              </a:spcBef>
              <a:spcAft>
                <a:spcPts val="0"/>
              </a:spcAft>
              <a:buClr>
                <a:schemeClr val="dk1"/>
              </a:buClr>
              <a:buSzPts val="1100"/>
              <a:buFont typeface="Arial"/>
              <a:buNone/>
            </a:pPr>
            <a:r>
              <a:rPr lang="en" sz="1800" b="0">
                <a:solidFill>
                  <a:schemeClr val="accent2"/>
                </a:solidFill>
              </a:rPr>
              <a:t>Playful learning brings equity to early learning, and to teacher preparation. The best way to ‘level the playing field’ is to promote, permit, and expect playful learning. </a:t>
            </a:r>
            <a:endParaRPr sz="1800" b="0">
              <a:solidFill>
                <a:schemeClr val="accent2"/>
              </a:solidFill>
            </a:endParaRPr>
          </a:p>
          <a:p>
            <a:pPr marL="0" lvl="0" indent="0" algn="l" rtl="0">
              <a:spcBef>
                <a:spcPts val="800"/>
              </a:spcBef>
              <a:spcAft>
                <a:spcPts val="0"/>
              </a:spcAft>
              <a:buNone/>
            </a:pPr>
            <a:r>
              <a:rPr lang="en" sz="1800" b="0">
                <a:solidFill>
                  <a:schemeClr val="accent2"/>
                </a:solidFill>
              </a:rPr>
              <a:t>See NAEYC (2019) Addressing Equity, and NAEYC (2020) DAP</a:t>
            </a:r>
            <a:endParaRPr/>
          </a:p>
        </p:txBody>
      </p:sp>
      <p:sp>
        <p:nvSpPr>
          <p:cNvPr id="209" name="Google Shape;209;p39"/>
          <p:cNvSpPr txBox="1">
            <a:spLocks noGrp="1"/>
          </p:cNvSpPr>
          <p:nvPr>
            <p:ph type="subTitle" idx="1"/>
          </p:nvPr>
        </p:nvSpPr>
        <p:spPr>
          <a:xfrm>
            <a:off x="212575" y="3244450"/>
            <a:ext cx="8880300" cy="12417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a:t>“Integrating play within our courses prepares future educators to serve economically, culturally, and linguistically diverse students more effectively, presenting students with more equitable learning opportunities. Future educators learn the significance of providing diverse student populations with rich and authentic experiences inherent in play” (Loewenstein, Sturdivant, &amp; Thompson, in review).</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0"/>
          <p:cNvSpPr txBox="1">
            <a:spLocks noGrp="1"/>
          </p:cNvSpPr>
          <p:nvPr>
            <p:ph type="title"/>
          </p:nvPr>
        </p:nvSpPr>
        <p:spPr>
          <a:xfrm>
            <a:off x="280150" y="808553"/>
            <a:ext cx="7886700" cy="9942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a:t>   </a:t>
            </a:r>
            <a:r>
              <a:rPr lang="en" sz="3000"/>
              <a:t>    Oral Language Development Experiences</a:t>
            </a:r>
            <a:endParaRPr sz="3000"/>
          </a:p>
        </p:txBody>
      </p:sp>
      <p:sp>
        <p:nvSpPr>
          <p:cNvPr id="215" name="Google Shape;215;p40"/>
          <p:cNvSpPr txBox="1"/>
          <p:nvPr/>
        </p:nvSpPr>
        <p:spPr>
          <a:xfrm>
            <a:off x="280150" y="1802750"/>
            <a:ext cx="5963100" cy="3093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2100" b="1"/>
          </a:p>
          <a:p>
            <a:pPr marL="457200" lvl="0" indent="-361950" algn="l" rtl="0">
              <a:spcBef>
                <a:spcPts val="0"/>
              </a:spcBef>
              <a:spcAft>
                <a:spcPts val="0"/>
              </a:spcAft>
              <a:buClr>
                <a:schemeClr val="dk1"/>
              </a:buClr>
              <a:buSzPts val="2100"/>
              <a:buChar char="●"/>
            </a:pPr>
            <a:r>
              <a:rPr lang="en" sz="2100" b="1">
                <a:solidFill>
                  <a:schemeClr val="dk1"/>
                </a:solidFill>
              </a:rPr>
              <a:t>Storytelling </a:t>
            </a:r>
            <a:endParaRPr sz="2100" b="1">
              <a:solidFill>
                <a:schemeClr val="dk1"/>
              </a:solidFill>
            </a:endParaRPr>
          </a:p>
          <a:p>
            <a:pPr marL="914400" lvl="1" indent="-361950" algn="l" rtl="0">
              <a:spcBef>
                <a:spcPts val="0"/>
              </a:spcBef>
              <a:spcAft>
                <a:spcPts val="0"/>
              </a:spcAft>
              <a:buClr>
                <a:schemeClr val="dk1"/>
              </a:buClr>
              <a:buSzPts val="2100"/>
              <a:buChar char="○"/>
            </a:pPr>
            <a:r>
              <a:rPr lang="en" sz="2100" b="1">
                <a:solidFill>
                  <a:schemeClr val="dk1"/>
                </a:solidFill>
              </a:rPr>
              <a:t>“Story Acting” With Preservice  Teachers</a:t>
            </a:r>
            <a:endParaRPr sz="2100" b="1">
              <a:solidFill>
                <a:schemeClr val="dk1"/>
              </a:solidFill>
            </a:endParaRPr>
          </a:p>
          <a:p>
            <a:pPr marL="914400" lvl="0" indent="0" algn="l" rtl="0">
              <a:spcBef>
                <a:spcPts val="0"/>
              </a:spcBef>
              <a:spcAft>
                <a:spcPts val="0"/>
              </a:spcAft>
              <a:buNone/>
            </a:pPr>
            <a:endParaRPr sz="2100" b="1">
              <a:solidFill>
                <a:schemeClr val="dk1"/>
              </a:solidFill>
            </a:endParaRPr>
          </a:p>
          <a:p>
            <a:pPr marL="457200" lvl="0" indent="-361950" algn="l" rtl="0">
              <a:spcBef>
                <a:spcPts val="0"/>
              </a:spcBef>
              <a:spcAft>
                <a:spcPts val="0"/>
              </a:spcAft>
              <a:buSzPts val="2100"/>
              <a:buChar char="●"/>
            </a:pPr>
            <a:r>
              <a:rPr lang="en" sz="2100" b="1"/>
              <a:t>Phonological Awareness</a:t>
            </a:r>
            <a:endParaRPr sz="2100" b="1"/>
          </a:p>
          <a:p>
            <a:pPr marL="914400" lvl="1" indent="-361950" algn="l" rtl="0">
              <a:spcBef>
                <a:spcPts val="0"/>
              </a:spcBef>
              <a:spcAft>
                <a:spcPts val="0"/>
              </a:spcAft>
              <a:buSzPts val="2100"/>
              <a:buChar char="○"/>
            </a:pPr>
            <a:r>
              <a:rPr lang="en" sz="2100" b="1"/>
              <a:t>Draw-A-Rhyme Story Experience</a:t>
            </a:r>
            <a:endParaRPr sz="2100" b="1"/>
          </a:p>
          <a:p>
            <a:pPr marL="457200" lvl="0" indent="0" algn="l" rtl="0">
              <a:spcBef>
                <a:spcPts val="0"/>
              </a:spcBef>
              <a:spcAft>
                <a:spcPts val="0"/>
              </a:spcAft>
              <a:buNone/>
            </a:pPr>
            <a:endParaRPr sz="2100" b="1"/>
          </a:p>
          <a:p>
            <a:pPr marL="457200" lvl="0" indent="0" algn="l" rtl="0">
              <a:spcBef>
                <a:spcPts val="0"/>
              </a:spcBef>
              <a:spcAft>
                <a:spcPts val="0"/>
              </a:spcAft>
              <a:buNone/>
            </a:pPr>
            <a:endParaRPr sz="2100"/>
          </a:p>
        </p:txBody>
      </p:sp>
      <p:pic>
        <p:nvPicPr>
          <p:cNvPr id="216" name="Google Shape;216;p40"/>
          <p:cNvPicPr preferRelativeResize="0"/>
          <p:nvPr/>
        </p:nvPicPr>
        <p:blipFill>
          <a:blip r:embed="rId3">
            <a:alphaModFix/>
          </a:blip>
          <a:stretch>
            <a:fillRect/>
          </a:stretch>
        </p:blipFill>
        <p:spPr>
          <a:xfrm>
            <a:off x="5778925" y="1802750"/>
            <a:ext cx="3139850" cy="2695775"/>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1"/>
          <p:cNvSpPr txBox="1">
            <a:spLocks noGrp="1"/>
          </p:cNvSpPr>
          <p:nvPr>
            <p:ph type="title"/>
          </p:nvPr>
        </p:nvSpPr>
        <p:spPr>
          <a:xfrm>
            <a:off x="61100" y="612650"/>
            <a:ext cx="4789200" cy="824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Vivian Paley Story Acting</a:t>
            </a:r>
            <a:endParaRPr/>
          </a:p>
        </p:txBody>
      </p:sp>
      <p:sp>
        <p:nvSpPr>
          <p:cNvPr id="222" name="Google Shape;222;p41"/>
          <p:cNvSpPr txBox="1">
            <a:spLocks noGrp="1"/>
          </p:cNvSpPr>
          <p:nvPr>
            <p:ph type="body" idx="1"/>
          </p:nvPr>
        </p:nvSpPr>
        <p:spPr>
          <a:xfrm>
            <a:off x="61100" y="1662100"/>
            <a:ext cx="3347400" cy="29238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300" b="1"/>
              <a:t>Original Story Telling:</a:t>
            </a:r>
            <a:endParaRPr sz="1300" b="1"/>
          </a:p>
          <a:p>
            <a:pPr marL="0" lvl="0" indent="0" algn="l" rtl="0">
              <a:spcBef>
                <a:spcPts val="800"/>
              </a:spcBef>
              <a:spcAft>
                <a:spcPts val="0"/>
              </a:spcAft>
              <a:buNone/>
            </a:pPr>
            <a:r>
              <a:rPr lang="en" sz="1300"/>
              <a:t>Child dictates a story to the teacher.</a:t>
            </a:r>
            <a:endParaRPr sz="1300"/>
          </a:p>
          <a:p>
            <a:pPr marL="0" lvl="0" indent="0" algn="l" rtl="0">
              <a:spcBef>
                <a:spcPts val="800"/>
              </a:spcBef>
              <a:spcAft>
                <a:spcPts val="0"/>
              </a:spcAft>
              <a:buNone/>
            </a:pPr>
            <a:r>
              <a:rPr lang="en" sz="1300"/>
              <a:t>Small group of children act out the child’s story. As rehearsed and practiced with the teacher. The teacher narrates the dictated story during the reenactment.</a:t>
            </a:r>
            <a:endParaRPr sz="1300"/>
          </a:p>
          <a:p>
            <a:pPr marL="0" lvl="0" indent="0" algn="l" rtl="0">
              <a:spcBef>
                <a:spcPts val="800"/>
              </a:spcBef>
              <a:spcAft>
                <a:spcPts val="0"/>
              </a:spcAft>
              <a:buNone/>
            </a:pPr>
            <a:endParaRPr sz="1300"/>
          </a:p>
          <a:p>
            <a:pPr marL="0" lvl="0" indent="0" algn="l" rtl="0">
              <a:spcBef>
                <a:spcPts val="800"/>
              </a:spcBef>
              <a:spcAft>
                <a:spcPts val="0"/>
              </a:spcAft>
              <a:buNone/>
            </a:pPr>
            <a:r>
              <a:rPr lang="en" sz="1300" b="1"/>
              <a:t>Retelling A Scene From An Author’s Story (Adjusted):</a:t>
            </a:r>
            <a:endParaRPr sz="1300" b="1"/>
          </a:p>
          <a:p>
            <a:pPr marL="0" lvl="0" indent="0" algn="l" rtl="0">
              <a:spcBef>
                <a:spcPts val="800"/>
              </a:spcBef>
              <a:spcAft>
                <a:spcPts val="0"/>
              </a:spcAft>
              <a:buNone/>
            </a:pPr>
            <a:r>
              <a:rPr lang="en" sz="1300"/>
              <a:t>Children act out a scene from a story that was read to the class. The teacher reads the portion of the story during during the reenactment.</a:t>
            </a:r>
            <a:endParaRPr sz="1300"/>
          </a:p>
        </p:txBody>
      </p:sp>
      <p:sp>
        <p:nvSpPr>
          <p:cNvPr id="223" name="Google Shape;223;p41"/>
          <p:cNvSpPr>
            <a:spLocks noGrp="1"/>
          </p:cNvSpPr>
          <p:nvPr>
            <p:ph type="pic" idx="2"/>
          </p:nvPr>
        </p:nvSpPr>
        <p:spPr>
          <a:xfrm>
            <a:off x="3887391" y="923925"/>
            <a:ext cx="4629300" cy="3471900"/>
          </a:xfrm>
          <a:prstGeom prst="rect">
            <a:avLst/>
          </a:prstGeom>
        </p:spPr>
        <p:txBody>
          <a:bodyPr spcFirstLastPara="1" wrap="square" lIns="68575" tIns="34275" rIns="68575" bIns="34275" anchor="t" anchorCtr="0">
            <a:noAutofit/>
          </a:bodyPr>
          <a:lstStyle/>
          <a:p>
            <a:pPr marL="0" lvl="0" indent="0" algn="ctr" rtl="0">
              <a:lnSpc>
                <a:spcPct val="115000"/>
              </a:lnSpc>
              <a:spcBef>
                <a:spcPts val="0"/>
              </a:spcBef>
              <a:spcAft>
                <a:spcPts val="0"/>
              </a:spcAft>
              <a:buClr>
                <a:schemeClr val="dk1"/>
              </a:buClr>
              <a:buSzPts val="1100"/>
              <a:buFont typeface="Arial"/>
              <a:buNone/>
            </a:pPr>
            <a:endParaRPr sz="1800" b="1"/>
          </a:p>
          <a:p>
            <a:pPr marL="0" lvl="0" indent="0" algn="ctr" rtl="0">
              <a:lnSpc>
                <a:spcPct val="115000"/>
              </a:lnSpc>
              <a:spcBef>
                <a:spcPts val="0"/>
              </a:spcBef>
              <a:spcAft>
                <a:spcPts val="0"/>
              </a:spcAft>
              <a:buClr>
                <a:schemeClr val="dk1"/>
              </a:buClr>
              <a:buSzPts val="1100"/>
              <a:buFont typeface="Arial"/>
              <a:buNone/>
            </a:pPr>
            <a:endParaRPr/>
          </a:p>
        </p:txBody>
      </p:sp>
      <p:pic>
        <p:nvPicPr>
          <p:cNvPr id="224" name="Google Shape;224;p41"/>
          <p:cNvPicPr preferRelativeResize="0"/>
          <p:nvPr/>
        </p:nvPicPr>
        <p:blipFill>
          <a:blip r:embed="rId3">
            <a:alphaModFix/>
          </a:blip>
          <a:stretch>
            <a:fillRect/>
          </a:stretch>
        </p:blipFill>
        <p:spPr>
          <a:xfrm>
            <a:off x="6507725" y="1436750"/>
            <a:ext cx="2466975" cy="2761125"/>
          </a:xfrm>
          <a:prstGeom prst="rect">
            <a:avLst/>
          </a:prstGeom>
          <a:noFill/>
          <a:ln>
            <a:noFill/>
          </a:ln>
        </p:spPr>
      </p:pic>
      <p:pic>
        <p:nvPicPr>
          <p:cNvPr id="225" name="Google Shape;225;p41"/>
          <p:cNvPicPr preferRelativeResize="0"/>
          <p:nvPr/>
        </p:nvPicPr>
        <p:blipFill>
          <a:blip r:embed="rId4">
            <a:alphaModFix/>
          </a:blip>
          <a:stretch>
            <a:fillRect/>
          </a:stretch>
        </p:blipFill>
        <p:spPr>
          <a:xfrm>
            <a:off x="3903838" y="1564375"/>
            <a:ext cx="2466975" cy="263350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2"/>
          <p:cNvSpPr txBox="1">
            <a:spLocks noGrp="1"/>
          </p:cNvSpPr>
          <p:nvPr>
            <p:ph type="ctrTitle"/>
          </p:nvPr>
        </p:nvSpPr>
        <p:spPr>
          <a:xfrm>
            <a:off x="0" y="542000"/>
            <a:ext cx="8865000" cy="6537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115000"/>
              </a:lnSpc>
              <a:spcBef>
                <a:spcPts val="0"/>
              </a:spcBef>
              <a:spcAft>
                <a:spcPts val="0"/>
              </a:spcAft>
              <a:buClr>
                <a:schemeClr val="dk1"/>
              </a:buClr>
              <a:buSzPct val="61111"/>
              <a:buFont typeface="Arial"/>
              <a:buNone/>
            </a:pPr>
            <a:endParaRPr sz="1800">
              <a:solidFill>
                <a:schemeClr val="dk1"/>
              </a:solidFill>
            </a:endParaRPr>
          </a:p>
          <a:p>
            <a:pPr marL="0" lvl="0" indent="0" algn="ctr" rtl="0">
              <a:lnSpc>
                <a:spcPct val="115000"/>
              </a:lnSpc>
              <a:spcBef>
                <a:spcPts val="0"/>
              </a:spcBef>
              <a:spcAft>
                <a:spcPts val="0"/>
              </a:spcAft>
              <a:buClr>
                <a:schemeClr val="dk1"/>
              </a:buClr>
              <a:buSzPct val="49009"/>
              <a:buFont typeface="Arial"/>
              <a:buNone/>
            </a:pPr>
            <a:r>
              <a:rPr lang="en" sz="2244">
                <a:solidFill>
                  <a:schemeClr val="dk1"/>
                </a:solidFill>
              </a:rPr>
              <a:t>Story Acting (Vivian Paley) With Pre-Service Teachers</a:t>
            </a:r>
            <a:endParaRPr sz="3744"/>
          </a:p>
        </p:txBody>
      </p:sp>
      <p:sp>
        <p:nvSpPr>
          <p:cNvPr id="231" name="Google Shape;231;p42"/>
          <p:cNvSpPr txBox="1"/>
          <p:nvPr/>
        </p:nvSpPr>
        <p:spPr>
          <a:xfrm>
            <a:off x="3970500" y="929850"/>
            <a:ext cx="3298800" cy="4320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endParaRPr sz="1800" b="1">
              <a:solidFill>
                <a:schemeClr val="dk1"/>
              </a:solidFill>
            </a:endParaRPr>
          </a:p>
          <a:p>
            <a:pPr marL="0" lvl="0" indent="0" algn="l" rtl="0">
              <a:lnSpc>
                <a:spcPct val="115000"/>
              </a:lnSpc>
              <a:spcBef>
                <a:spcPts val="0"/>
              </a:spcBef>
              <a:spcAft>
                <a:spcPts val="0"/>
              </a:spcAft>
              <a:buNone/>
            </a:pPr>
            <a:endParaRPr sz="1100">
              <a:solidFill>
                <a:schemeClr val="dk1"/>
              </a:solidFill>
            </a:endParaRPr>
          </a:p>
          <a:p>
            <a:pPr marL="0" lvl="0" indent="0" algn="l" rtl="0">
              <a:lnSpc>
                <a:spcPct val="115000"/>
              </a:lnSpc>
              <a:spcBef>
                <a:spcPts val="0"/>
              </a:spcBef>
              <a:spcAft>
                <a:spcPts val="0"/>
              </a:spcAft>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sz="1500" b="1">
                <a:solidFill>
                  <a:schemeClr val="dk1"/>
                </a:solidFill>
                <a:latin typeface="Times New Roman"/>
                <a:ea typeface="Times New Roman"/>
                <a:cs typeface="Times New Roman"/>
                <a:sym typeface="Times New Roman"/>
              </a:rPr>
              <a:t>Oral Story 3:</a:t>
            </a:r>
            <a:endParaRPr sz="15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sz="1500">
                <a:solidFill>
                  <a:schemeClr val="dk1"/>
                </a:solidFill>
                <a:latin typeface="Times New Roman"/>
                <a:ea typeface="Times New Roman"/>
                <a:cs typeface="Times New Roman"/>
                <a:sym typeface="Times New Roman"/>
              </a:rPr>
              <a:t>A girl lost her pretty red umbrella.  The rain fell on her and she ran in the house really fast. </a:t>
            </a:r>
            <a:endParaRPr sz="15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5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sz="1500" b="1">
                <a:solidFill>
                  <a:schemeClr val="dk1"/>
                </a:solidFill>
                <a:latin typeface="Times New Roman"/>
                <a:ea typeface="Times New Roman"/>
                <a:cs typeface="Times New Roman"/>
                <a:sym typeface="Times New Roman"/>
              </a:rPr>
              <a:t>Oral Story 4:</a:t>
            </a:r>
            <a:endParaRPr sz="15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sz="1500">
                <a:solidFill>
                  <a:schemeClr val="dk1"/>
                </a:solidFill>
                <a:latin typeface="Times New Roman"/>
                <a:ea typeface="Times New Roman"/>
                <a:cs typeface="Times New Roman"/>
                <a:sym typeface="Times New Roman"/>
              </a:rPr>
              <a:t>The baby wouldn’t stop crying so a dinosaur tried to make him happy. The baby kept crying.</a:t>
            </a:r>
            <a:endParaRPr sz="15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232" name="Google Shape;232;p42"/>
          <p:cNvSpPr txBox="1"/>
          <p:nvPr/>
        </p:nvSpPr>
        <p:spPr>
          <a:xfrm>
            <a:off x="219900" y="2266800"/>
            <a:ext cx="3261900" cy="2008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1500" b="1">
                <a:solidFill>
                  <a:schemeClr val="dk1"/>
                </a:solidFill>
                <a:latin typeface="Times New Roman"/>
                <a:ea typeface="Times New Roman"/>
                <a:cs typeface="Times New Roman"/>
                <a:sym typeface="Times New Roman"/>
              </a:rPr>
              <a:t>Oral Story 1:</a:t>
            </a:r>
            <a:endParaRPr sz="15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sz="1500">
                <a:solidFill>
                  <a:schemeClr val="dk1"/>
                </a:solidFill>
                <a:latin typeface="Times New Roman"/>
                <a:ea typeface="Times New Roman"/>
                <a:cs typeface="Times New Roman"/>
                <a:sym typeface="Times New Roman"/>
              </a:rPr>
              <a:t>A boy saw a cricket taking a bath. He told the silly green cricket to go away.</a:t>
            </a:r>
            <a:endParaRPr sz="15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sz="15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 sz="1500" b="1">
                <a:solidFill>
                  <a:schemeClr val="dk1"/>
                </a:solidFill>
                <a:latin typeface="Times New Roman"/>
                <a:ea typeface="Times New Roman"/>
                <a:cs typeface="Times New Roman"/>
                <a:sym typeface="Times New Roman"/>
              </a:rPr>
              <a:t>Oral Story 2:</a:t>
            </a:r>
            <a:endParaRPr sz="15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 sz="1500">
                <a:solidFill>
                  <a:schemeClr val="dk1"/>
                </a:solidFill>
                <a:latin typeface="Times New Roman"/>
                <a:ea typeface="Times New Roman"/>
                <a:cs typeface="Times New Roman"/>
                <a:sym typeface="Times New Roman"/>
              </a:rPr>
              <a:t>A furry green cat three a bull and then the monkeys tried to catch the ball.</a:t>
            </a:r>
            <a:endParaRPr sz="1100"/>
          </a:p>
        </p:txBody>
      </p:sp>
      <p:pic>
        <p:nvPicPr>
          <p:cNvPr id="233" name="Google Shape;233;p42"/>
          <p:cNvPicPr preferRelativeResize="0"/>
          <p:nvPr/>
        </p:nvPicPr>
        <p:blipFill>
          <a:blip r:embed="rId3">
            <a:alphaModFix/>
          </a:blip>
          <a:stretch>
            <a:fillRect/>
          </a:stretch>
        </p:blipFill>
        <p:spPr>
          <a:xfrm>
            <a:off x="7184425" y="1650675"/>
            <a:ext cx="1959574" cy="1602824"/>
          </a:xfrm>
          <a:prstGeom prst="rect">
            <a:avLst/>
          </a:prstGeom>
          <a:noFill/>
          <a:ln>
            <a:noFill/>
          </a:ln>
        </p:spPr>
      </p:pic>
      <p:sp>
        <p:nvSpPr>
          <p:cNvPr id="234" name="Google Shape;234;p42"/>
          <p:cNvSpPr txBox="1"/>
          <p:nvPr/>
        </p:nvSpPr>
        <p:spPr>
          <a:xfrm>
            <a:off x="6670800" y="2697375"/>
            <a:ext cx="2084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35" name="Google Shape;235;p42"/>
          <p:cNvSpPr txBox="1"/>
          <p:nvPr/>
        </p:nvSpPr>
        <p:spPr>
          <a:xfrm>
            <a:off x="6817400" y="2639475"/>
            <a:ext cx="201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a:p>
        </p:txBody>
      </p:sp>
      <p:sp>
        <p:nvSpPr>
          <p:cNvPr id="236" name="Google Shape;236;p42"/>
          <p:cNvSpPr txBox="1"/>
          <p:nvPr/>
        </p:nvSpPr>
        <p:spPr>
          <a:xfrm>
            <a:off x="1551600" y="1195700"/>
            <a:ext cx="5412300" cy="831300"/>
          </a:xfrm>
          <a:prstGeom prst="rect">
            <a:avLst/>
          </a:prstGeom>
          <a:noFill/>
          <a:ln>
            <a:noFill/>
          </a:ln>
        </p:spPr>
        <p:txBody>
          <a:bodyPr spcFirstLastPara="1" wrap="square" lIns="91425" tIns="91425" rIns="91425" bIns="91425" anchor="b" anchorCtr="0">
            <a:spAutoFit/>
          </a:bodyPr>
          <a:lstStyle/>
          <a:p>
            <a:pPr marL="0" lvl="0" indent="0" algn="l" rtl="0">
              <a:spcBef>
                <a:spcPts val="0"/>
              </a:spcBef>
              <a:spcAft>
                <a:spcPts val="0"/>
              </a:spcAft>
              <a:buNone/>
            </a:pPr>
            <a:r>
              <a:rPr lang="en" b="1">
                <a:solidFill>
                  <a:srgbClr val="FF9900"/>
                </a:solidFill>
                <a:highlight>
                  <a:schemeClr val="lt1"/>
                </a:highlight>
              </a:rPr>
              <a:t>In small groups, pre-service teachers reenact one of the stories, while one of the group members narrates the story to the class.</a:t>
            </a:r>
            <a:r>
              <a:rPr lang="en" b="1">
                <a:highlight>
                  <a:schemeClr val="lt1"/>
                </a:highlight>
              </a:rPr>
              <a:t> </a:t>
            </a:r>
            <a:endParaRPr b="1">
              <a:highlight>
                <a:schemeClr val="lt1"/>
              </a:highligh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Dark and Professional">
      <a:dk1>
        <a:srgbClr val="000000"/>
      </a:dk1>
      <a:lt1>
        <a:srgbClr val="FFFFFF"/>
      </a:lt1>
      <a:dk2>
        <a:srgbClr val="004A7F"/>
      </a:dk2>
      <a:lt2>
        <a:srgbClr val="F3F0EF"/>
      </a:lt2>
      <a:accent1>
        <a:srgbClr val="00386C"/>
      </a:accent1>
      <a:accent2>
        <a:srgbClr val="20679D"/>
      </a:accent2>
      <a:accent3>
        <a:srgbClr val="8E654C"/>
      </a:accent3>
      <a:accent4>
        <a:srgbClr val="FFC000"/>
      </a:accent4>
      <a:accent5>
        <a:srgbClr val="4F5352"/>
      </a:accent5>
      <a:accent6>
        <a:srgbClr val="D34727"/>
      </a:accent6>
      <a:hlink>
        <a:srgbClr val="61A2D8"/>
      </a:hlink>
      <a:folHlink>
        <a:srgbClr val="A19C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Dark and Professional">
      <a:dk1>
        <a:srgbClr val="000000"/>
      </a:dk1>
      <a:lt1>
        <a:srgbClr val="FFFFFF"/>
      </a:lt1>
      <a:dk2>
        <a:srgbClr val="004A7F"/>
      </a:dk2>
      <a:lt2>
        <a:srgbClr val="F3F0EF"/>
      </a:lt2>
      <a:accent1>
        <a:srgbClr val="00386C"/>
      </a:accent1>
      <a:accent2>
        <a:srgbClr val="20679D"/>
      </a:accent2>
      <a:accent3>
        <a:srgbClr val="8E654C"/>
      </a:accent3>
      <a:accent4>
        <a:srgbClr val="FFC000"/>
      </a:accent4>
      <a:accent5>
        <a:srgbClr val="4F5352"/>
      </a:accent5>
      <a:accent6>
        <a:srgbClr val="D34727"/>
      </a:accent6>
      <a:hlink>
        <a:srgbClr val="61A2D8"/>
      </a:hlink>
      <a:folHlink>
        <a:srgbClr val="A19C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967</Words>
  <Application>Microsoft Office PowerPoint</Application>
  <PresentationFormat>On-screen Show (16:9)</PresentationFormat>
  <Paragraphs>157</Paragraphs>
  <Slides>17</Slides>
  <Notes>17</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17</vt:i4>
      </vt:variant>
    </vt:vector>
  </HeadingPairs>
  <TitlesOfParts>
    <vt:vector size="24" baseType="lpstr">
      <vt:lpstr>Arial</vt:lpstr>
      <vt:lpstr>Calibri</vt:lpstr>
      <vt:lpstr>Merriweather Sans</vt:lpstr>
      <vt:lpstr>Times New Roman</vt:lpstr>
      <vt:lpstr>Simple Light</vt:lpstr>
      <vt:lpstr>Office Theme</vt:lpstr>
      <vt:lpstr>Custom Design</vt:lpstr>
      <vt:lpstr>Games Teachers Play</vt:lpstr>
      <vt:lpstr>Learning Through Play in Teacher Education</vt:lpstr>
      <vt:lpstr>PowerPoint Presentation</vt:lpstr>
      <vt:lpstr>Does playful learning make a difference in EC teacher preparation?</vt:lpstr>
      <vt:lpstr>Ramps &amp; Pathways</vt:lpstr>
      <vt:lpstr>Play is Equity Playful learning brings equity to early learning, and to teacher preparation. The best way to ‘level the playing field’ is to promote, permit, and expect playful learning.  See NAEYC (2019) Addressing Equity, and NAEYC (2020) DAP</vt:lpstr>
      <vt:lpstr>       Oral Language Development Experiences</vt:lpstr>
      <vt:lpstr>Vivian Paley Story Acting</vt:lpstr>
      <vt:lpstr> Story Acting (Vivian Paley) With Pre-Service Teachers</vt:lpstr>
      <vt:lpstr>   </vt:lpstr>
      <vt:lpstr>Draw-a-Rhyme Story </vt:lpstr>
      <vt:lpstr>Draw-a-Rhyme Story </vt:lpstr>
      <vt:lpstr>Design Challenge: Understanding Group Dynamics through Play</vt:lpstr>
      <vt:lpstr>PowerPoint Presentation</vt:lpstr>
      <vt:lpstr>Theorist Theater</vt:lpstr>
      <vt:lpstr>Changes in Student Lessons</vt:lpstr>
      <vt:lpstr>Games Teachers Play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Games Teachers Play</dc:title>
  <dc:creator>Josh Thompson</dc:creator>
  <cp:lastModifiedBy>Josh Thompson</cp:lastModifiedBy>
  <cp:revision>1</cp:revision>
  <dcterms:modified xsi:type="dcterms:W3CDTF">2021-06-14T13:54:19Z</dcterms:modified>
</cp:coreProperties>
</file>