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425" autoAdjust="0"/>
  </p:normalViewPr>
  <p:slideViewPr>
    <p:cSldViewPr>
      <p:cViewPr varScale="1">
        <p:scale>
          <a:sx n="90" d="100"/>
          <a:sy n="90" d="100"/>
        </p:scale>
        <p:origin x="-28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EAFFF-F33D-4A27-8BC6-61CDE7249D7E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0ACEA-79F4-4196-BD39-72E7D7EC5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0ACEA-79F4-4196-BD39-72E7D7EC50A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0ACEA-79F4-4196-BD39-72E7D7EC50A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0ACEA-79F4-4196-BD39-72E7D7EC50A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0ACEA-79F4-4196-BD39-72E7D7EC50A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734C9-A591-42C9-84DA-06F37B712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D83E8-C6D8-47D3-8F92-8AD19EE535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85BDD-C692-483D-9F5B-A0426C6C03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BA3F7-285E-4785-94C4-739DB3455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B6E68-FE59-402F-870E-BAC9BB6D6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8B5B2-608D-4109-B06C-BED0F685F7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9E701-3132-4F88-AAF3-F4244709C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00581-AA2C-448F-B4D0-265DCB4FF8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5BFE1-EB69-4B0F-9A7B-EC0AA65850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4A880-4C83-4B09-AA59-2EA4691FFE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031EC-C519-4076-8E26-6857B7D9CB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400">
                <a:latin typeface="+mn-lt"/>
              </a:defRPr>
            </a:lvl1pPr>
          </a:lstStyle>
          <a:p>
            <a:fld id="{9110691D-49B6-4085-8C81-9A4BE01237E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b="1" dirty="0"/>
              <a:t>Chapter 1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25713" y="1898650"/>
          <a:ext cx="3938587" cy="1358900"/>
        </p:xfrm>
        <a:graphic>
          <a:graphicData uri="http://schemas.openxmlformats.org/presentationml/2006/ole">
            <p:oleObj spid="_x0000_s1026" name="Equation" r:id="rId4" imgW="1066680" imgH="3682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66800" y="1600200"/>
          <a:ext cx="3200400" cy="3124200"/>
        </p:xfrm>
        <a:graphic>
          <a:graphicData uri="http://schemas.openxmlformats.org/presentationml/2006/ole">
            <p:oleObj spid="_x0000_s2050" name="Equation" r:id="rId4" imgW="939600" imgH="132048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# </a:t>
            </a:r>
            <a:r>
              <a:rPr lang="en-US" dirty="0" smtClean="0"/>
              <a:t>5,6,7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1338263"/>
          <a:ext cx="6604000" cy="4416425"/>
        </p:xfrm>
        <a:graphic>
          <a:graphicData uri="http://schemas.openxmlformats.org/presentationml/2006/ole">
            <p:oleObj spid="_x0000_s3074" name="Equation" r:id="rId4" imgW="3403440" imgH="229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# </a:t>
            </a:r>
            <a:r>
              <a:rPr lang="en-US" dirty="0" smtClean="0"/>
              <a:t>8,9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8.	</a:t>
            </a:r>
            <a:endParaRPr lang="en-US" sz="2000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/>
              <a:t>A </a:t>
            </a:r>
            <a:r>
              <a:rPr lang="en-US" sz="2000" dirty="0" smtClean="0"/>
              <a:t>sample is used because it is difficult to locate every student.</a:t>
            </a:r>
          </a:p>
          <a:p>
            <a:pPr>
              <a:buNone/>
            </a:pPr>
            <a:r>
              <a:rPr lang="en-US" sz="2000" dirty="0" smtClean="0"/>
              <a:t>b</a:t>
            </a:r>
            <a:r>
              <a:rPr lang="en-US" sz="2000" dirty="0" smtClean="0"/>
              <a:t>.	A population is employed because the information is easy to find.</a:t>
            </a:r>
          </a:p>
          <a:p>
            <a:pPr>
              <a:buNone/>
            </a:pPr>
            <a:r>
              <a:rPr lang="en-US" sz="2000" dirty="0" smtClean="0"/>
              <a:t>c</a:t>
            </a:r>
            <a:r>
              <a:rPr lang="en-US" sz="2000" dirty="0" smtClean="0"/>
              <a:t>.	A population is used because the information is easy to find.</a:t>
            </a:r>
          </a:p>
          <a:p>
            <a:pPr>
              <a:buNone/>
            </a:pPr>
            <a:r>
              <a:rPr lang="en-US" sz="2000" dirty="0" smtClean="0"/>
              <a:t>d</a:t>
            </a:r>
            <a:r>
              <a:rPr lang="en-US" sz="2000" dirty="0" smtClean="0"/>
              <a:t>.	A sample works because it is difficult to locate every musical.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pPr>
              <a:buNone/>
            </a:pPr>
            <a:r>
              <a:rPr lang="en-US" sz="2000" dirty="0" smtClean="0"/>
              <a:t>9.	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a</a:t>
            </a:r>
            <a:r>
              <a:rPr lang="en-US" sz="2000" dirty="0" smtClean="0"/>
              <a:t>.	Ordinal</a:t>
            </a:r>
          </a:p>
          <a:p>
            <a:pPr>
              <a:buNone/>
            </a:pPr>
            <a:r>
              <a:rPr lang="en-US" sz="2000" dirty="0" smtClean="0"/>
              <a:t>b</a:t>
            </a:r>
            <a:r>
              <a:rPr lang="en-US" sz="2000" dirty="0" smtClean="0"/>
              <a:t>.	Ratio</a:t>
            </a:r>
          </a:p>
          <a:p>
            <a:pPr>
              <a:buNone/>
            </a:pPr>
            <a:r>
              <a:rPr lang="en-US" sz="2000" smtClean="0"/>
              <a:t>c</a:t>
            </a:r>
            <a:r>
              <a:rPr lang="en-US" sz="2000" dirty="0" smtClean="0"/>
              <a:t>.	The newer system provided information on the distance between exits.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</Words>
  <Application>Microsoft Office PowerPoint</Application>
  <PresentationFormat>On-screen Show (4:3)</PresentationFormat>
  <Paragraphs>18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Default Design</vt:lpstr>
      <vt:lpstr>Equation</vt:lpstr>
      <vt:lpstr>Microsoft Equation 3.0</vt:lpstr>
      <vt:lpstr>Chapter 1</vt:lpstr>
      <vt:lpstr>Problem 1</vt:lpstr>
      <vt:lpstr>Problems # 5,6,7</vt:lpstr>
      <vt:lpstr>Problems # 8,9</vt:lpstr>
    </vt:vector>
  </TitlesOfParts>
  <Company>BUSINESS ADMINISTARTION AND MIS DEPT.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Administrator</dc:creator>
  <cp:lastModifiedBy>student</cp:lastModifiedBy>
  <cp:revision>22</cp:revision>
  <dcterms:created xsi:type="dcterms:W3CDTF">2002-01-23T20:02:09Z</dcterms:created>
  <dcterms:modified xsi:type="dcterms:W3CDTF">2010-01-22T16:54:59Z</dcterms:modified>
</cp:coreProperties>
</file>