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1" r:id="rId5"/>
    <p:sldId id="268" r:id="rId6"/>
    <p:sldId id="264" r:id="rId7"/>
    <p:sldId id="291" r:id="rId8"/>
    <p:sldId id="269" r:id="rId9"/>
    <p:sldId id="282" r:id="rId10"/>
    <p:sldId id="272" r:id="rId11"/>
    <p:sldId id="270" r:id="rId12"/>
    <p:sldId id="271" r:id="rId13"/>
    <p:sldId id="283" r:id="rId14"/>
    <p:sldId id="274" r:id="rId15"/>
    <p:sldId id="284" r:id="rId16"/>
    <p:sldId id="277" r:id="rId17"/>
    <p:sldId id="285" r:id="rId18"/>
    <p:sldId id="278" r:id="rId19"/>
    <p:sldId id="288" r:id="rId20"/>
    <p:sldId id="279" r:id="rId21"/>
    <p:sldId id="280" r:id="rId22"/>
    <p:sldId id="289" r:id="rId23"/>
    <p:sldId id="286" r:id="rId24"/>
    <p:sldId id="287" r:id="rId25"/>
    <p:sldId id="267" r:id="rId2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5" autoAdjust="0"/>
    <p:restoredTop sz="86425" autoAdjust="0"/>
  </p:normalViewPr>
  <p:slideViewPr>
    <p:cSldViewPr>
      <p:cViewPr varScale="1">
        <p:scale>
          <a:sx n="90" d="100"/>
          <a:sy n="90" d="100"/>
        </p:scale>
        <p:origin x="-2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12.wmf"/><Relationship Id="rId1" Type="http://schemas.openxmlformats.org/officeDocument/2006/relationships/image" Target="../media/image44.wmf"/><Relationship Id="rId4" Type="http://schemas.openxmlformats.org/officeDocument/2006/relationships/image" Target="../media/image4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12.wmf"/><Relationship Id="rId1" Type="http://schemas.openxmlformats.org/officeDocument/2006/relationships/image" Target="../media/image44.wmf"/><Relationship Id="rId6" Type="http://schemas.openxmlformats.org/officeDocument/2006/relationships/image" Target="../media/image50.wmf"/><Relationship Id="rId5" Type="http://schemas.openxmlformats.org/officeDocument/2006/relationships/image" Target="../media/image45.wmf"/><Relationship Id="rId4" Type="http://schemas.openxmlformats.org/officeDocument/2006/relationships/image" Target="../media/image4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9988" y="698500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560" y="4379595"/>
            <a:ext cx="5085080" cy="414909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348" tIns="44872" rIns="91348" bIns="448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9988" y="698500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560" y="4379595"/>
            <a:ext cx="5085080" cy="414909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348" tIns="44872" rIns="91348" bIns="448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9988" y="698500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560" y="4379595"/>
            <a:ext cx="5085080" cy="414909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348" tIns="44872" rIns="91348" bIns="4487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lIns="92309" tIns="46154" rIns="92309" bIns="46154"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09" tIns="46154" rIns="92309" bIns="46154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Microsoft_Office_Word_97_-_2003_Document2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3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5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6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60.bin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9.bin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6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Chapter 3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3276600"/>
          <a:ext cx="4114800" cy="1828800"/>
        </p:xfrm>
        <a:graphic>
          <a:graphicData uri="http://schemas.openxmlformats.org/presentationml/2006/ole">
            <p:oleObj spid="_x0000_s57345" name="Equation" r:id="rId4" imgW="1384200" imgH="63468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chemeClr val="tx2"/>
              </a:solidFill>
              <a:latin typeface="Times New Roman"/>
            </a:endParaRP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5105400" y="2732088"/>
          <a:ext cx="3505200" cy="4125912"/>
        </p:xfrm>
        <a:graphic>
          <a:graphicData uri="http://schemas.openxmlformats.org/presentationml/2006/ole">
            <p:oleObj spid="_x0000_s7170" name="Equation" r:id="rId4" imgW="1422400" imgH="2159000" progId="Equation.3">
              <p:embed/>
            </p:oleObj>
          </a:graphicData>
        </a:graphic>
      </p:graphicFrame>
      <p:graphicFrame>
        <p:nvGraphicFramePr>
          <p:cNvPr id="7171" name="Object 8"/>
          <p:cNvGraphicFramePr>
            <a:graphicFrameLocks noChangeAspect="1"/>
          </p:cNvGraphicFramePr>
          <p:nvPr/>
        </p:nvGraphicFramePr>
        <p:xfrm>
          <a:off x="-1168400" y="3838575"/>
          <a:ext cx="114300" cy="201613"/>
        </p:xfrm>
        <a:graphic>
          <a:graphicData uri="http://schemas.openxmlformats.org/presentationml/2006/ole">
            <p:oleObj spid="_x0000_s7171" name="Document" r:id="rId5" imgW="12482126" imgH="3201029" progId="Word.Document.8">
              <p:embed/>
            </p:oleObj>
          </a:graphicData>
        </a:graphic>
      </p:graphicFrame>
      <p:graphicFrame>
        <p:nvGraphicFramePr>
          <p:cNvPr id="7172" name="Object 9"/>
          <p:cNvGraphicFramePr>
            <a:graphicFrameLocks noChangeAspect="1"/>
          </p:cNvGraphicFramePr>
          <p:nvPr/>
        </p:nvGraphicFramePr>
        <p:xfrm>
          <a:off x="457200" y="1295400"/>
          <a:ext cx="1447800" cy="3860800"/>
        </p:xfrm>
        <a:graphic>
          <a:graphicData uri="http://schemas.openxmlformats.org/presentationml/2006/ole">
            <p:oleObj spid="_x0000_s7172" name="Equation" r:id="rId6" imgW="609600" imgH="1625600" progId="Equation.3">
              <p:embed/>
            </p:oleObj>
          </a:graphicData>
        </a:graphic>
      </p:graphicFrame>
      <p:graphicFrame>
        <p:nvGraphicFramePr>
          <p:cNvPr id="7173" name="Object 10"/>
          <p:cNvGraphicFramePr>
            <a:graphicFrameLocks noChangeAspect="1"/>
          </p:cNvGraphicFramePr>
          <p:nvPr/>
        </p:nvGraphicFramePr>
        <p:xfrm>
          <a:off x="2514600" y="1219200"/>
          <a:ext cx="1739900" cy="3956050"/>
        </p:xfrm>
        <a:graphic>
          <a:graphicData uri="http://schemas.openxmlformats.org/presentationml/2006/ole">
            <p:oleObj spid="_x0000_s7173" name="Equation" r:id="rId7" imgW="736600" imgH="1676400" progId="Equation.3">
              <p:embed/>
            </p:oleObj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050925" y="575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7174" name="Object 12"/>
          <p:cNvGraphicFramePr>
            <a:graphicFrameLocks noChangeAspect="1"/>
          </p:cNvGraphicFramePr>
          <p:nvPr/>
        </p:nvGraphicFramePr>
        <p:xfrm>
          <a:off x="5181600" y="1524000"/>
          <a:ext cx="2819400" cy="889000"/>
        </p:xfrm>
        <a:graphic>
          <a:graphicData uri="http://schemas.openxmlformats.org/presentationml/2006/ole">
            <p:oleObj spid="_x0000_s7174" name="Equation" r:id="rId8" imgW="1244600" imgH="508000" progId="Equation.3">
              <p:embed/>
            </p:oleObj>
          </a:graphicData>
        </a:graphic>
      </p:graphicFrame>
      <p:sp>
        <p:nvSpPr>
          <p:cNvPr id="717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Problem 3.37b – </a:t>
            </a:r>
            <a:r>
              <a:rPr lang="en-US" sz="2800">
                <a:solidFill>
                  <a:schemeClr val="tx1"/>
                </a:solidFill>
              </a:rPr>
              <a:t>Computational Method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8194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4" name="Equation" r:id="rId4" imgW="0" imgH="0" progId="Equation.3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8195" name="Equation" r:id="rId5" imgW="114151" imgH="215619" progId="Equation.3">
              <p:embed/>
            </p:oleObj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1905000" y="1447800"/>
          <a:ext cx="4845050" cy="3825875"/>
        </p:xfrm>
        <a:graphic>
          <a:graphicData uri="http://schemas.openxmlformats.org/presentationml/2006/ole">
            <p:oleObj spid="_x0000_s8196" name="Equation" r:id="rId6" imgW="2489200" imgH="2336800" progId="Equation.3">
              <p:embed/>
            </p:oleObj>
          </a:graphicData>
        </a:graphic>
      </p:graphicFrame>
      <p:sp>
        <p:nvSpPr>
          <p:cNvPr id="81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Problem </a:t>
            </a:r>
            <a:r>
              <a:rPr lang="en-US" sz="4000" dirty="0" smtClean="0">
                <a:solidFill>
                  <a:schemeClr val="tx1"/>
                </a:solidFill>
              </a:rPr>
              <a:t>3.41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2522538" y="2044700"/>
          <a:ext cx="3414712" cy="3543300"/>
        </p:xfrm>
        <a:graphic>
          <a:graphicData uri="http://schemas.openxmlformats.org/presentationml/2006/ole">
            <p:oleObj spid="_x0000_s9218" name="Equation" r:id="rId4" imgW="1193800" imgH="1346200" progId="Equation.3">
              <p:embed/>
            </p:oleObj>
          </a:graphicData>
        </a:graphic>
      </p:graphicFrame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Problem 3.41 </a:t>
            </a:r>
            <a:r>
              <a:rPr lang="en-US" sz="4000" dirty="0" smtClean="0">
                <a:solidFill>
                  <a:schemeClr val="tx1"/>
                </a:solidFill>
              </a:rPr>
              <a:t>Continued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107950" y="1201738"/>
          <a:ext cx="7862888" cy="5511800"/>
        </p:xfrm>
        <a:graphic>
          <a:graphicData uri="http://schemas.openxmlformats.org/presentationml/2006/ole">
            <p:oleObj spid="_x0000_s12290" name="Equation" r:id="rId4" imgW="4216320" imgH="3276360" progId="Equation.3">
              <p:embed/>
            </p:oleObj>
          </a:graphicData>
        </a:graphic>
      </p:graphicFrame>
      <p:sp>
        <p:nvSpPr>
          <p:cNvPr id="1229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3.46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914400" y="4913313"/>
          <a:ext cx="6400800" cy="1309687"/>
        </p:xfrm>
        <a:graphic>
          <a:graphicData uri="http://schemas.openxmlformats.org/presentationml/2006/ole">
            <p:oleObj spid="_x0000_s11266" name="Equation" r:id="rId4" imgW="3225800" imgH="660400" progId="Equation.3">
              <p:embed/>
            </p:oleObj>
          </a:graphicData>
        </a:graphic>
      </p:graphicFrame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990600" y="1981200"/>
          <a:ext cx="5715000" cy="2746375"/>
        </p:xfrm>
        <a:graphic>
          <a:graphicData uri="http://schemas.openxmlformats.org/presentationml/2006/ole">
            <p:oleObj spid="_x0000_s11267" name="Equation" r:id="rId5" imgW="2717800" imgH="1270000" progId="Equation.3">
              <p:embed/>
            </p:oleObj>
          </a:graphicData>
        </a:graphic>
      </p:graphicFrame>
      <p:sp>
        <p:nvSpPr>
          <p:cNvPr id="1126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696200" cy="762000"/>
          </a:xfrm>
        </p:spPr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Problem </a:t>
            </a:r>
            <a:r>
              <a:rPr lang="en-US" sz="4000" dirty="0" smtClean="0">
                <a:solidFill>
                  <a:schemeClr val="tx1"/>
                </a:solidFill>
              </a:rPr>
              <a:t>3.46 </a:t>
            </a:r>
            <a:r>
              <a:rPr lang="en-US" sz="4000" dirty="0">
                <a:solidFill>
                  <a:schemeClr val="tx1"/>
                </a:solidFill>
              </a:rPr>
              <a:t>(Cont.)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Alternative Solution using Computational Method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5916613" y="4892675"/>
          <a:ext cx="419100" cy="388938"/>
        </p:xfrm>
        <a:graphic>
          <a:graphicData uri="http://schemas.openxmlformats.org/presentationml/2006/ole">
            <p:oleObj spid="_x0000_s13314" name="Document" r:id="rId4" imgW="419100" imgH="390144" progId="Word.Document.8">
              <p:embed/>
            </p:oleObj>
          </a:graphicData>
        </a:graphic>
      </p:graphicFrame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3315" name="Equation" r:id="rId5" imgW="114151" imgH="215619" progId="Equation.3">
              <p:embed/>
            </p:oleObj>
          </a:graphicData>
        </a:graphic>
      </p:graphicFrame>
      <p:graphicFrame>
        <p:nvGraphicFramePr>
          <p:cNvPr id="13316" name="Object 7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3316" name="Equation" r:id="rId6" imgW="114151" imgH="215619" progId="Equation.3">
              <p:embed/>
            </p:oleObj>
          </a:graphicData>
        </a:graphic>
      </p:graphicFrame>
      <p:graphicFrame>
        <p:nvGraphicFramePr>
          <p:cNvPr id="13317" name="Object 8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3317" name="Equation" r:id="rId7" imgW="114151" imgH="215619" progId="Equation.3">
              <p:embed/>
            </p:oleObj>
          </a:graphicData>
        </a:graphic>
      </p:graphicFrame>
      <p:graphicFrame>
        <p:nvGraphicFramePr>
          <p:cNvPr id="13318" name="Object 9"/>
          <p:cNvGraphicFramePr>
            <a:graphicFrameLocks noChangeAspect="1"/>
          </p:cNvGraphicFramePr>
          <p:nvPr/>
        </p:nvGraphicFramePr>
        <p:xfrm>
          <a:off x="304800" y="1524000"/>
          <a:ext cx="8321675" cy="4981575"/>
        </p:xfrm>
        <a:graphic>
          <a:graphicData uri="http://schemas.openxmlformats.org/presentationml/2006/ole">
            <p:oleObj spid="_x0000_s13318" name="Equation" r:id="rId8" imgW="3124200" imgH="1917700" progId="Equation.3">
              <p:embed/>
            </p:oleObj>
          </a:graphicData>
        </a:graphic>
      </p:graphicFrame>
      <p:sp>
        <p:nvSpPr>
          <p:cNvPr id="1332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Problem </a:t>
            </a:r>
            <a:r>
              <a:rPr lang="en-US" sz="4000" dirty="0" smtClean="0">
                <a:solidFill>
                  <a:schemeClr val="tx1"/>
                </a:solidFill>
              </a:rPr>
              <a:t>3.47a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679575" y="1939925"/>
          <a:ext cx="6408738" cy="4606925"/>
        </p:xfrm>
        <a:graphic>
          <a:graphicData uri="http://schemas.openxmlformats.org/presentationml/2006/ole">
            <p:oleObj spid="_x0000_s14338" name="Document" r:id="rId4" imgW="6409944" imgH="4610100" progId="Word.Document.8">
              <p:embed/>
            </p:oleObj>
          </a:graphicData>
        </a:graphic>
      </p:graphicFrame>
      <p:sp>
        <p:nvSpPr>
          <p:cNvPr id="1434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3.47b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16386" name="Equation" r:id="rId4" imgW="114151" imgH="215619" progId="Equation.3">
              <p:embed/>
            </p:oleObj>
          </a:graphicData>
        </a:graphic>
      </p:graphicFrame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2147888" y="1747838"/>
          <a:ext cx="3705225" cy="4581525"/>
        </p:xfrm>
        <a:graphic>
          <a:graphicData uri="http://schemas.openxmlformats.org/presentationml/2006/ole">
            <p:oleObj spid="_x0000_s16387" name="Equation" r:id="rId5" imgW="1193800" imgH="1879600" progId="Equation.3">
              <p:embed/>
            </p:oleObj>
          </a:graphicData>
        </a:graphic>
      </p:graphicFrame>
      <p:sp>
        <p:nvSpPr>
          <p:cNvPr id="1639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3.47c </a:t>
            </a:r>
            <a:r>
              <a:rPr lang="en-US" dirty="0">
                <a:solidFill>
                  <a:schemeClr val="tx1"/>
                </a:solidFill>
              </a:rPr>
              <a:t>Standard Deviation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2057400" y="1752600"/>
          <a:ext cx="4875213" cy="4159250"/>
        </p:xfrm>
        <a:graphic>
          <a:graphicData uri="http://schemas.openxmlformats.org/presentationml/2006/ole">
            <p:oleObj spid="_x0000_s15362" name="Equation" r:id="rId4" imgW="1943100" imgH="1778000" progId="Equation.3">
              <p:embed/>
            </p:oleObj>
          </a:graphicData>
        </a:graphic>
      </p:graphicFrame>
      <p:sp>
        <p:nvSpPr>
          <p:cNvPr id="1536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3.47d </a:t>
            </a:r>
            <a:r>
              <a:rPr lang="en-US" sz="4000" dirty="0">
                <a:solidFill>
                  <a:schemeClr val="tx1"/>
                </a:solidFill>
              </a:rPr>
              <a:t>Standard </a:t>
            </a:r>
            <a:r>
              <a:rPr lang="en-US" sz="4000" dirty="0" smtClean="0">
                <a:solidFill>
                  <a:schemeClr val="tx1"/>
                </a:solidFill>
              </a:rPr>
              <a:t>Deviation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133600"/>
          <a:ext cx="3276600" cy="3881289"/>
        </p:xfrm>
        <a:graphic>
          <a:graphicData uri="http://schemas.openxmlformats.org/drawingml/2006/table">
            <a:tbl>
              <a:tblPr/>
              <a:tblGrid>
                <a:gridCol w="1638300"/>
                <a:gridCol w="1638300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196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46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64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44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40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54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256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38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34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71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42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3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</a:rPr>
                        <a:t>     X =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380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        =</a:t>
                      </a:r>
                      <a:r>
                        <a:rPr lang="en-US" sz="20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/>
                          <a:ea typeface="Times New Roman"/>
                        </a:rPr>
                        <a:t>744</a:t>
                      </a:r>
                      <a:endParaRPr lang="en-US" sz="2000" b="1" dirty="0" smtClean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1"/>
          <p:cNvGraphicFramePr>
            <a:graphicFrameLocks noChangeAspect="1"/>
          </p:cNvGraphicFramePr>
          <p:nvPr/>
        </p:nvGraphicFramePr>
        <p:xfrm>
          <a:off x="5353050" y="3155950"/>
          <a:ext cx="2705100" cy="2614613"/>
        </p:xfrm>
        <a:graphic>
          <a:graphicData uri="http://schemas.openxmlformats.org/presentationml/2006/ole">
            <p:oleObj spid="_x0000_s17410" name="Equation" r:id="rId4" imgW="2641320" imgH="3035160" progId="Equation.3">
              <p:embed/>
            </p:oleObj>
          </a:graphicData>
        </a:graphic>
      </p:graphicFrame>
      <p:sp>
        <p:nvSpPr>
          <p:cNvPr id="17444" name="Rectangle 3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3-49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(see problem 3-37)</a:t>
            </a: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097212" y="2133600"/>
          <a:ext cx="941388" cy="352425"/>
        </p:xfrm>
        <a:graphic>
          <a:graphicData uri="http://schemas.openxmlformats.org/presentationml/2006/ole">
            <p:oleObj spid="_x0000_s17411" name="Equation" r:id="rId5" imgW="571320" imgH="241200" progId="Equation.3">
              <p:embed/>
            </p:oleObj>
          </a:graphicData>
        </a:graphic>
      </p:graphicFrame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2659063" y="5562600"/>
          <a:ext cx="769937" cy="334962"/>
        </p:xfrm>
        <a:graphic>
          <a:graphicData uri="http://schemas.openxmlformats.org/presentationml/2006/ole">
            <p:oleObj spid="_x0000_s17412" name="Equation" r:id="rId6" imgW="571320" imgH="241200" progId="Equation.3">
              <p:embed/>
            </p:oleObj>
          </a:graphicData>
        </a:graphic>
      </p:graphicFrame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3" name="Object 7"/>
          <p:cNvGraphicFramePr>
            <a:graphicFrameLocks noChangeAspect="1"/>
          </p:cNvGraphicFramePr>
          <p:nvPr/>
        </p:nvGraphicFramePr>
        <p:xfrm>
          <a:off x="2438400" y="5562600"/>
          <a:ext cx="228600" cy="304800"/>
        </p:xfrm>
        <a:graphic>
          <a:graphicData uri="http://schemas.openxmlformats.org/presentationml/2006/ole">
            <p:oleObj spid="_x0000_s17413" name="Equation" r:id="rId7" imgW="164957" imgH="190335" progId="Equation.3">
              <p:embed/>
            </p:oleObj>
          </a:graphicData>
        </a:graphic>
      </p:graphicFrame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4" name="Object 9"/>
          <p:cNvGraphicFramePr>
            <a:graphicFrameLocks noChangeAspect="1"/>
          </p:cNvGraphicFramePr>
          <p:nvPr/>
        </p:nvGraphicFramePr>
        <p:xfrm>
          <a:off x="762000" y="5638800"/>
          <a:ext cx="228600" cy="304800"/>
        </p:xfrm>
        <a:graphic>
          <a:graphicData uri="http://schemas.openxmlformats.org/presentationml/2006/ole">
            <p:oleObj spid="_x0000_s17414" name="Equation" r:id="rId8" imgW="164957" imgH="190335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3-3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00113" y="2043113"/>
            <a:ext cx="46831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Times New Roman"/>
              </a:rPr>
              <a:t>a. </a:t>
            </a:r>
          </a:p>
        </p:txBody>
      </p:sp>
      <p:graphicFrame>
        <p:nvGraphicFramePr>
          <p:cNvPr id="1026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981200" y="1981200"/>
          <a:ext cx="5689600" cy="3556000"/>
        </p:xfrm>
        <a:graphic>
          <a:graphicData uri="http://schemas.openxmlformats.org/presentationml/2006/ole">
            <p:oleObj spid="_x0000_s1026" name="Equation" r:id="rId4" imgW="5689600" imgH="35560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/>
        </p:nvGraphicFramePr>
        <p:xfrm>
          <a:off x="1752600" y="2743200"/>
          <a:ext cx="5791200" cy="1166813"/>
        </p:xfrm>
        <a:graphic>
          <a:graphicData uri="http://schemas.openxmlformats.org/presentationml/2006/ole">
            <p:oleObj spid="_x0000_s18434" name="Equation" r:id="rId4" imgW="1790700" imgH="393700" progId="Equation.3">
              <p:embed/>
            </p:oleObj>
          </a:graphicData>
        </a:graphic>
      </p:graphicFrame>
      <p:sp>
        <p:nvSpPr>
          <p:cNvPr id="1843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Problem </a:t>
            </a:r>
            <a:r>
              <a:rPr lang="en-US" sz="4000" dirty="0" smtClean="0">
                <a:solidFill>
                  <a:schemeClr val="tx1"/>
                </a:solidFill>
              </a:rPr>
              <a:t>3.53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/>
        </p:nvGraphicFramePr>
        <p:xfrm>
          <a:off x="457200" y="1676400"/>
          <a:ext cx="8077200" cy="4335463"/>
        </p:xfrm>
        <a:graphic>
          <a:graphicData uri="http://schemas.openxmlformats.org/presentationml/2006/ole">
            <p:oleObj spid="_x0000_s19458" name="Equation" r:id="rId4" imgW="3365500" imgH="1701800" progId="Equation.3">
              <p:embed/>
            </p:oleObj>
          </a:graphicData>
        </a:graphic>
      </p:graphicFrame>
      <p:sp>
        <p:nvSpPr>
          <p:cNvPr id="19461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3.54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1219200"/>
          <a:ext cx="7010400" cy="3124202"/>
        </p:xfrm>
        <a:graphic>
          <a:graphicData uri="http://schemas.openxmlformats.org/drawingml/2006/table">
            <a:tbl>
              <a:tblPr/>
              <a:tblGrid>
                <a:gridCol w="979603"/>
                <a:gridCol w="979603"/>
                <a:gridCol w="979603"/>
                <a:gridCol w="794991"/>
                <a:gridCol w="1164215"/>
                <a:gridCol w="979603"/>
                <a:gridCol w="1132782"/>
              </a:tblGrid>
              <a:tr h="431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400" b="1" dirty="0" smtClean="0">
                          <a:latin typeface="Times New Roman"/>
                          <a:ea typeface="Times New Roman"/>
                        </a:rPr>
                        <a:t>Class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</a:rPr>
                        <a:t>M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400" b="1" dirty="0" err="1">
                          <a:latin typeface="Times New Roman"/>
                          <a:ea typeface="Times New Roman"/>
                        </a:rPr>
                        <a:t>fM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(               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(             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en-US" sz="14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f(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             )</a:t>
                      </a:r>
                      <a:r>
                        <a:rPr lang="en-US" sz="14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20&lt;30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175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-22.287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496.71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3476.97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42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30&lt;40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420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-12.287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150.97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1811.64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40&lt;50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45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945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-2.287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5.23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109.84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50&lt;60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</a:rPr>
                        <a:t>55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990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7.713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59.49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1070.82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60&lt;70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65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780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17.713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313.75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3765.00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600" b="1" dirty="0" smtClean="0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fr-FR" sz="1600" b="1" baseline="0" dirty="0" smtClean="0">
                          <a:latin typeface="Times New Roman"/>
                          <a:ea typeface="Times New Roman"/>
                        </a:rPr>
                        <a:t> = n = 7</a:t>
                      </a:r>
                      <a:r>
                        <a:rPr lang="fr-FR" sz="16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      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fM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= 3310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f(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           )</a:t>
                      </a:r>
                      <a:r>
                        <a:rPr lang="en-US" sz="16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10234.27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0" y="0"/>
          <a:ext cx="85725" cy="171450"/>
        </p:xfrm>
        <a:graphic>
          <a:graphicData uri="http://schemas.openxmlformats.org/presentationml/2006/ole">
            <p:oleObj spid="_x0000_s20482" name="Equation" r:id="rId4" imgW="114151" imgH="215619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686175" y="4038600"/>
          <a:ext cx="123825" cy="152400"/>
        </p:xfrm>
        <a:graphic>
          <a:graphicData uri="http://schemas.openxmlformats.org/presentationml/2006/ole">
            <p:oleObj spid="_x0000_s20483" name="Equation" r:id="rId5" imgW="164957" imgH="190335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019800" y="4038600"/>
          <a:ext cx="123825" cy="152400"/>
        </p:xfrm>
        <a:graphic>
          <a:graphicData uri="http://schemas.openxmlformats.org/presentationml/2006/ole">
            <p:oleObj spid="_x0000_s20484" name="Equation" r:id="rId6" imgW="164957" imgH="190335" progId="Equation.3">
              <p:embed/>
            </p:oleObj>
          </a:graphicData>
        </a:graphic>
      </p:graphicFrame>
      <p:sp>
        <p:nvSpPr>
          <p:cNvPr id="20541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</a:pPr>
            <a:r>
              <a:rPr lang="fr-FR" sz="1200">
                <a:latin typeface="Times New Roman"/>
                <a:ea typeface="Times New Roman"/>
              </a:rPr>
              <a:t>	</a:t>
            </a:r>
            <a:endParaRPr lang="fr-FR">
              <a:latin typeface="Times New Roman"/>
            </a:endParaRPr>
          </a:p>
        </p:txBody>
      </p:sp>
      <p:sp>
        <p:nvSpPr>
          <p:cNvPr id="20542" name="Rectangle 62"/>
          <p:cNvSpPr>
            <a:spLocks noChangeArrowheads="1"/>
          </p:cNvSpPr>
          <p:nvPr/>
        </p:nvSpPr>
        <p:spPr bwMode="auto">
          <a:xfrm>
            <a:off x="0" y="272415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</a:pPr>
            <a:endParaRPr lang="en-US">
              <a:latin typeface="Times New Roman"/>
            </a:endParaRPr>
          </a:p>
        </p:txBody>
      </p:sp>
      <p:graphicFrame>
        <p:nvGraphicFramePr>
          <p:cNvPr id="20485" name="Object 7"/>
          <p:cNvGraphicFramePr>
            <a:graphicFrameLocks noChangeAspect="1"/>
          </p:cNvGraphicFramePr>
          <p:nvPr/>
        </p:nvGraphicFramePr>
        <p:xfrm>
          <a:off x="6324600" y="3962400"/>
          <a:ext cx="620713" cy="304800"/>
        </p:xfrm>
        <a:graphic>
          <a:graphicData uri="http://schemas.openxmlformats.org/presentationml/2006/ole">
            <p:oleObj spid="_x0000_s20485" name="Equation" r:id="rId7" imgW="431613" imgH="241195" progId="Equation.3">
              <p:embed/>
            </p:oleObj>
          </a:graphicData>
        </a:graphic>
      </p:graphicFrame>
      <p:graphicFrame>
        <p:nvGraphicFramePr>
          <p:cNvPr id="20486" name="Object 8"/>
          <p:cNvGraphicFramePr>
            <a:graphicFrameLocks noChangeAspect="1"/>
          </p:cNvGraphicFramePr>
          <p:nvPr/>
        </p:nvGraphicFramePr>
        <p:xfrm>
          <a:off x="7162800" y="1295400"/>
          <a:ext cx="620713" cy="304800"/>
        </p:xfrm>
        <a:graphic>
          <a:graphicData uri="http://schemas.openxmlformats.org/presentationml/2006/ole">
            <p:oleObj spid="_x0000_s20486" name="Equation" r:id="rId8" imgW="431613" imgH="241195" progId="Equation.3">
              <p:embed/>
            </p:oleObj>
          </a:graphicData>
        </a:graphic>
      </p:graphicFrame>
      <p:graphicFrame>
        <p:nvGraphicFramePr>
          <p:cNvPr id="20487" name="Object 9"/>
          <p:cNvGraphicFramePr>
            <a:graphicFrameLocks noChangeAspect="1"/>
          </p:cNvGraphicFramePr>
          <p:nvPr/>
        </p:nvGraphicFramePr>
        <p:xfrm>
          <a:off x="5181600" y="1295400"/>
          <a:ext cx="620713" cy="304800"/>
        </p:xfrm>
        <a:graphic>
          <a:graphicData uri="http://schemas.openxmlformats.org/presentationml/2006/ole">
            <p:oleObj spid="_x0000_s20487" name="Equation" r:id="rId9" imgW="431613" imgH="241195" progId="Equation.3">
              <p:embed/>
            </p:oleObj>
          </a:graphicData>
        </a:graphic>
      </p:graphicFrame>
      <p:graphicFrame>
        <p:nvGraphicFramePr>
          <p:cNvPr id="20488" name="Object 10"/>
          <p:cNvGraphicFramePr>
            <a:graphicFrameLocks noChangeAspect="1"/>
          </p:cNvGraphicFramePr>
          <p:nvPr/>
        </p:nvGraphicFramePr>
        <p:xfrm>
          <a:off x="6096000" y="1295400"/>
          <a:ext cx="620713" cy="304800"/>
        </p:xfrm>
        <a:graphic>
          <a:graphicData uri="http://schemas.openxmlformats.org/presentationml/2006/ole">
            <p:oleObj spid="_x0000_s20488" name="Equation" r:id="rId10" imgW="431613" imgH="241195" progId="Equation.3">
              <p:embed/>
            </p:oleObj>
          </a:graphicData>
        </a:graphic>
      </p:graphicFrame>
      <p:sp>
        <p:nvSpPr>
          <p:cNvPr id="20543" name="Rectangle 63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3-59</a:t>
            </a:r>
          </a:p>
        </p:txBody>
      </p:sp>
      <p:graphicFrame>
        <p:nvGraphicFramePr>
          <p:cNvPr id="20489" name="Object 11"/>
          <p:cNvGraphicFramePr>
            <a:graphicFrameLocks noChangeAspect="1"/>
          </p:cNvGraphicFramePr>
          <p:nvPr/>
        </p:nvGraphicFramePr>
        <p:xfrm>
          <a:off x="1981200" y="4038600"/>
          <a:ext cx="123825" cy="152400"/>
        </p:xfrm>
        <a:graphic>
          <a:graphicData uri="http://schemas.openxmlformats.org/presentationml/2006/ole">
            <p:oleObj spid="_x0000_s20489" name="Equation" r:id="rId11" imgW="164957" imgH="190335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819400" y="4648200"/>
          <a:ext cx="3556000" cy="609600"/>
        </p:xfrm>
        <a:graphic>
          <a:graphicData uri="http://schemas.openxmlformats.org/presentationml/2006/ole">
            <p:oleObj spid="_x0000_s20490" name="Equation" r:id="rId12" imgW="222228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6" name="Object 1"/>
          <p:cNvGraphicFramePr>
            <a:graphicFrameLocks noChangeAspect="1"/>
          </p:cNvGraphicFramePr>
          <p:nvPr/>
        </p:nvGraphicFramePr>
        <p:xfrm>
          <a:off x="890588" y="1828800"/>
          <a:ext cx="6981825" cy="3581400"/>
        </p:xfrm>
        <a:graphic>
          <a:graphicData uri="http://schemas.openxmlformats.org/presentationml/2006/ole">
            <p:oleObj spid="_x0000_s21506" name="Equation" r:id="rId4" imgW="4203360" imgH="2400120" progId="Equation.3">
              <p:embed/>
            </p:oleObj>
          </a:graphicData>
        </a:graphic>
      </p:graphicFrame>
      <p:sp>
        <p:nvSpPr>
          <p:cNvPr id="21509" name="Rectang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3-59 cont’d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1219200"/>
          <a:ext cx="7010400" cy="3124202"/>
        </p:xfrm>
        <a:graphic>
          <a:graphicData uri="http://schemas.openxmlformats.org/drawingml/2006/table">
            <a:tbl>
              <a:tblPr/>
              <a:tblGrid>
                <a:gridCol w="979603"/>
                <a:gridCol w="979603"/>
                <a:gridCol w="979603"/>
                <a:gridCol w="979603"/>
                <a:gridCol w="979603"/>
                <a:gridCol w="979603"/>
                <a:gridCol w="1132782"/>
              </a:tblGrid>
              <a:tr h="431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</a:rPr>
                        <a:t>Age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</a:rPr>
                        <a:t>M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400" b="1" dirty="0" err="1">
                          <a:latin typeface="Times New Roman"/>
                          <a:ea typeface="Times New Roman"/>
                        </a:rPr>
                        <a:t>fM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(               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(             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en-US" sz="14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f(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             )</a:t>
                      </a:r>
                      <a:r>
                        <a:rPr lang="en-US" sz="14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10&lt;20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45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-25.17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633.53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1900.59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42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20&lt;30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175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-15.17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230.13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 smtClean="0">
                          <a:latin typeface="Times New Roman"/>
                          <a:ea typeface="Times New Roman"/>
                        </a:rPr>
                        <a:t>1610.91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14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30&lt;40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18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35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630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-5.17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26.73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481.14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40&lt;50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45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900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4.83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23.33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466.58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5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50&lt;60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>
                          <a:latin typeface="Times New Roman"/>
                          <a:ea typeface="Times New Roman"/>
                        </a:rPr>
                        <a:t>55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660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14.83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219.93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800" b="1" dirty="0">
                          <a:latin typeface="Times New Roman"/>
                          <a:ea typeface="Times New Roman"/>
                        </a:rPr>
                        <a:t>2639.15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fr-FR" sz="1600" b="1" dirty="0" smtClean="0">
                          <a:latin typeface="Times New Roman"/>
                          <a:ea typeface="Times New Roman"/>
                        </a:rPr>
                        <a:t>n=60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      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fM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=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2410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f(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           )</a:t>
                      </a:r>
                      <a:r>
                        <a:rPr lang="en-US" sz="1600" b="1" baseline="30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7098.37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0" y="0"/>
          <a:ext cx="85725" cy="171450"/>
        </p:xfrm>
        <a:graphic>
          <a:graphicData uri="http://schemas.openxmlformats.org/presentationml/2006/ole">
            <p:oleObj spid="_x0000_s22530" name="Equation" r:id="rId4" imgW="114151" imgH="215619" progId="Equation.3">
              <p:embed/>
            </p:oleObj>
          </a:graphicData>
        </a:graphic>
      </p:graphicFrame>
      <p:graphicFrame>
        <p:nvGraphicFramePr>
          <p:cNvPr id="22531" name="Object 5"/>
          <p:cNvGraphicFramePr>
            <a:graphicFrameLocks noChangeAspect="1"/>
          </p:cNvGraphicFramePr>
          <p:nvPr/>
        </p:nvGraphicFramePr>
        <p:xfrm>
          <a:off x="3838575" y="4038600"/>
          <a:ext cx="123825" cy="152400"/>
        </p:xfrm>
        <a:graphic>
          <a:graphicData uri="http://schemas.openxmlformats.org/presentationml/2006/ole">
            <p:oleObj spid="_x0000_s22531" name="Equation" r:id="rId5" imgW="164957" imgH="190335" progId="Equation.3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124575" y="4038600"/>
          <a:ext cx="123825" cy="152400"/>
        </p:xfrm>
        <a:graphic>
          <a:graphicData uri="http://schemas.openxmlformats.org/presentationml/2006/ole">
            <p:oleObj spid="_x0000_s22532" name="Equation" r:id="rId6" imgW="164957" imgH="190335" progId="Equation.3">
              <p:embed/>
            </p:oleObj>
          </a:graphicData>
        </a:graphic>
      </p:graphicFrame>
      <p:graphicFrame>
        <p:nvGraphicFramePr>
          <p:cNvPr id="22533" name="Object 2"/>
          <p:cNvGraphicFramePr>
            <a:graphicFrameLocks noChangeAspect="1"/>
          </p:cNvGraphicFramePr>
          <p:nvPr/>
        </p:nvGraphicFramePr>
        <p:xfrm>
          <a:off x="2514600" y="4495800"/>
          <a:ext cx="2695575" cy="533400"/>
        </p:xfrm>
        <a:graphic>
          <a:graphicData uri="http://schemas.openxmlformats.org/presentationml/2006/ole">
            <p:oleObj spid="_x0000_s22533" name="Equation" r:id="rId7" imgW="2870200" imgH="622300" progId="Equation.3">
              <p:embed/>
            </p:oleObj>
          </a:graphicData>
        </a:graphic>
      </p:graphicFrame>
      <p:graphicFrame>
        <p:nvGraphicFramePr>
          <p:cNvPr id="22534" name="Object 1"/>
          <p:cNvGraphicFramePr>
            <a:graphicFrameLocks noChangeAspect="1"/>
          </p:cNvGraphicFramePr>
          <p:nvPr/>
        </p:nvGraphicFramePr>
        <p:xfrm>
          <a:off x="1295400" y="5029200"/>
          <a:ext cx="5638800" cy="819150"/>
        </p:xfrm>
        <a:graphic>
          <a:graphicData uri="http://schemas.openxmlformats.org/presentationml/2006/ole">
            <p:oleObj spid="_x0000_s22534" name="Equation" r:id="rId8" imgW="6057720" imgH="1054080" progId="Equation.3">
              <p:embed/>
            </p:oleObj>
          </a:graphicData>
        </a:graphic>
      </p:graphicFrame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</a:pPr>
            <a:r>
              <a:rPr lang="fr-FR" sz="1200">
                <a:latin typeface="Times New Roman"/>
                <a:ea typeface="Times New Roman"/>
              </a:rPr>
              <a:t>	</a:t>
            </a:r>
            <a:endParaRPr lang="fr-FR">
              <a:latin typeface="Times New Roman"/>
            </a:endParaRPr>
          </a:p>
        </p:txBody>
      </p:sp>
      <p:sp>
        <p:nvSpPr>
          <p:cNvPr id="22591" name="Rectangle 63"/>
          <p:cNvSpPr>
            <a:spLocks noChangeArrowheads="1"/>
          </p:cNvSpPr>
          <p:nvPr/>
        </p:nvSpPr>
        <p:spPr bwMode="auto">
          <a:xfrm>
            <a:off x="0" y="272415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790575" algn="l"/>
              </a:tabLst>
            </a:pPr>
            <a:endParaRPr lang="en-US">
              <a:latin typeface="Times New Roman"/>
            </a:endParaRPr>
          </a:p>
        </p:txBody>
      </p:sp>
      <p:graphicFrame>
        <p:nvGraphicFramePr>
          <p:cNvPr id="22535" name="Object 17"/>
          <p:cNvGraphicFramePr>
            <a:graphicFrameLocks noChangeAspect="1"/>
          </p:cNvGraphicFramePr>
          <p:nvPr/>
        </p:nvGraphicFramePr>
        <p:xfrm>
          <a:off x="6324600" y="3962400"/>
          <a:ext cx="620713" cy="304800"/>
        </p:xfrm>
        <a:graphic>
          <a:graphicData uri="http://schemas.openxmlformats.org/presentationml/2006/ole">
            <p:oleObj spid="_x0000_s22535" name="Equation" r:id="rId9" imgW="431613" imgH="241195" progId="Equation.3">
              <p:embed/>
            </p:oleObj>
          </a:graphicData>
        </a:graphic>
      </p:graphicFrame>
      <p:graphicFrame>
        <p:nvGraphicFramePr>
          <p:cNvPr id="22536" name="Object 18"/>
          <p:cNvGraphicFramePr>
            <a:graphicFrameLocks noChangeAspect="1"/>
          </p:cNvGraphicFramePr>
          <p:nvPr/>
        </p:nvGraphicFramePr>
        <p:xfrm>
          <a:off x="7162800" y="1295400"/>
          <a:ext cx="620713" cy="304800"/>
        </p:xfrm>
        <a:graphic>
          <a:graphicData uri="http://schemas.openxmlformats.org/presentationml/2006/ole">
            <p:oleObj spid="_x0000_s22536" name="Equation" r:id="rId10" imgW="431613" imgH="241195" progId="Equation.3">
              <p:embed/>
            </p:oleObj>
          </a:graphicData>
        </a:graphic>
      </p:graphicFrame>
      <p:graphicFrame>
        <p:nvGraphicFramePr>
          <p:cNvPr id="22537" name="Object 19"/>
          <p:cNvGraphicFramePr>
            <a:graphicFrameLocks noChangeAspect="1"/>
          </p:cNvGraphicFramePr>
          <p:nvPr/>
        </p:nvGraphicFramePr>
        <p:xfrm>
          <a:off x="5181600" y="1295400"/>
          <a:ext cx="620713" cy="304800"/>
        </p:xfrm>
        <a:graphic>
          <a:graphicData uri="http://schemas.openxmlformats.org/presentationml/2006/ole">
            <p:oleObj spid="_x0000_s22537" name="Equation" r:id="rId11" imgW="431613" imgH="241195" progId="Equation.3">
              <p:embed/>
            </p:oleObj>
          </a:graphicData>
        </a:graphic>
      </p:graphicFrame>
      <p:graphicFrame>
        <p:nvGraphicFramePr>
          <p:cNvPr id="22538" name="Object 20"/>
          <p:cNvGraphicFramePr>
            <a:graphicFrameLocks noChangeAspect="1"/>
          </p:cNvGraphicFramePr>
          <p:nvPr/>
        </p:nvGraphicFramePr>
        <p:xfrm>
          <a:off x="6096000" y="1295400"/>
          <a:ext cx="620713" cy="304800"/>
        </p:xfrm>
        <a:graphic>
          <a:graphicData uri="http://schemas.openxmlformats.org/presentationml/2006/ole">
            <p:oleObj spid="_x0000_s22538" name="Equation" r:id="rId12" imgW="431613" imgH="241195" progId="Equation.3">
              <p:embed/>
            </p:oleObj>
          </a:graphicData>
        </a:graphic>
      </p:graphicFrame>
      <p:sp>
        <p:nvSpPr>
          <p:cNvPr id="22592" name="Rectangle 64"/>
          <p:cNvSpPr>
            <a:spLocks noGrp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3-60</a:t>
            </a: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2133600" y="5867400"/>
          <a:ext cx="3954066" cy="685800"/>
        </p:xfrm>
        <a:graphic>
          <a:graphicData uri="http://schemas.openxmlformats.org/presentationml/2006/ole">
            <p:oleObj spid="_x0000_s22539" name="Equation" r:id="rId13" imgW="2197080" imgH="38088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3-65</a:t>
            </a:r>
          </a:p>
        </p:txBody>
      </p:sp>
      <p:graphicFrame>
        <p:nvGraphicFramePr>
          <p:cNvPr id="23554" name="Object 3"/>
          <p:cNvGraphicFramePr>
            <a:graphicFrameLocks noChangeAspect="1"/>
          </p:cNvGraphicFramePr>
          <p:nvPr/>
        </p:nvGraphicFramePr>
        <p:xfrm>
          <a:off x="390525" y="2406650"/>
          <a:ext cx="8524875" cy="3292475"/>
        </p:xfrm>
        <a:graphic>
          <a:graphicData uri="http://schemas.openxmlformats.org/presentationml/2006/ole">
            <p:oleObj spid="_x0000_s23554" name="Equation" r:id="rId4" imgW="3568700" imgH="1320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3-3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976313" y="2119313"/>
            <a:ext cx="4095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latin typeface="Times New Roman"/>
              </a:rPr>
              <a:t>b.</a:t>
            </a:r>
          </a:p>
        </p:txBody>
      </p:sp>
      <p:graphicFrame>
        <p:nvGraphicFramePr>
          <p:cNvPr id="2050" name="Object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1600200" y="2286000"/>
          <a:ext cx="6477000" cy="2743200"/>
        </p:xfrm>
        <a:graphic>
          <a:graphicData uri="http://schemas.openxmlformats.org/presentationml/2006/ole">
            <p:oleObj spid="_x0000_s2050" name="Equation" r:id="rId4" imgW="2120900" imgH="914400" progId="Equation.3">
              <p:embed/>
            </p:oleObj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81400" y="1233488"/>
          <a:ext cx="533400" cy="37795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3740727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X</a:t>
                      </a:r>
                    </a:p>
                    <a:p>
                      <a:r>
                        <a:rPr lang="en-US" sz="1400" dirty="0" smtClean="0"/>
                        <a:t> 13</a:t>
                      </a:r>
                    </a:p>
                    <a:p>
                      <a:r>
                        <a:rPr lang="en-US" sz="1400" dirty="0" smtClean="0"/>
                        <a:t> 13</a:t>
                      </a:r>
                    </a:p>
                    <a:p>
                      <a:r>
                        <a:rPr lang="en-US" sz="1400" dirty="0" smtClean="0"/>
                        <a:t> 12</a:t>
                      </a:r>
                    </a:p>
                    <a:p>
                      <a:r>
                        <a:rPr lang="en-US" sz="1400" dirty="0" smtClean="0"/>
                        <a:t> 15</a:t>
                      </a:r>
                    </a:p>
                    <a:p>
                      <a:r>
                        <a:rPr lang="en-US" sz="1400" dirty="0" smtClean="0"/>
                        <a:t>   7</a:t>
                      </a:r>
                    </a:p>
                    <a:p>
                      <a:r>
                        <a:rPr lang="en-US" sz="1400" dirty="0" smtClean="0"/>
                        <a:t> 15</a:t>
                      </a:r>
                    </a:p>
                    <a:p>
                      <a:r>
                        <a:rPr lang="en-US" sz="1400" dirty="0" smtClean="0"/>
                        <a:t>   5</a:t>
                      </a:r>
                    </a:p>
                    <a:p>
                      <a:r>
                        <a:rPr lang="en-US" sz="1400" dirty="0" smtClean="0"/>
                        <a:t> 12</a:t>
                      </a:r>
                    </a:p>
                    <a:p>
                      <a:r>
                        <a:rPr lang="en-US" sz="1400" dirty="0" smtClean="0"/>
                        <a:t>   6</a:t>
                      </a:r>
                    </a:p>
                    <a:p>
                      <a:r>
                        <a:rPr lang="en-US" sz="1400" dirty="0" smtClean="0"/>
                        <a:t>   7</a:t>
                      </a:r>
                    </a:p>
                    <a:p>
                      <a:r>
                        <a:rPr lang="en-US" sz="1400" dirty="0" smtClean="0"/>
                        <a:t> 12</a:t>
                      </a:r>
                    </a:p>
                    <a:p>
                      <a:r>
                        <a:rPr lang="en-US" sz="1400" dirty="0" smtClean="0"/>
                        <a:t> 10</a:t>
                      </a:r>
                    </a:p>
                    <a:p>
                      <a:r>
                        <a:rPr lang="en-US" sz="1400" dirty="0" smtClean="0"/>
                        <a:t>   9</a:t>
                      </a:r>
                    </a:p>
                    <a:p>
                      <a:r>
                        <a:rPr lang="en-US" sz="1400" dirty="0" smtClean="0"/>
                        <a:t> 13</a:t>
                      </a:r>
                    </a:p>
                    <a:p>
                      <a:r>
                        <a:rPr lang="en-US" sz="1400" u="sng" dirty="0" smtClean="0"/>
                        <a:t> 12   </a:t>
                      </a:r>
                    </a:p>
                    <a:p>
                      <a:r>
                        <a:rPr lang="en-US" sz="1400" u="none" dirty="0" smtClean="0"/>
                        <a:t>161 </a:t>
                      </a:r>
                      <a:r>
                        <a:rPr lang="en-US" sz="1400" u="sng" dirty="0" smtClean="0"/>
                        <a:t>     </a:t>
                      </a:r>
                      <a:endParaRPr lang="en-US" sz="1400" u="sng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048000" y="4648200"/>
            <a:ext cx="65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latin typeface="Times New Roman"/>
                <a:sym typeface="Symbol"/>
              </a:rPr>
              <a:t></a:t>
            </a:r>
            <a:r>
              <a:rPr lang="en-US" b="1">
                <a:latin typeface="Times New Roman"/>
              </a:rPr>
              <a:t>x =</a:t>
            </a:r>
            <a:endParaRPr lang="en-US">
              <a:latin typeface="Times New Roman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1573213" y="5105400"/>
          <a:ext cx="4967287" cy="914400"/>
        </p:xfrm>
        <a:graphic>
          <a:graphicData uri="http://schemas.openxmlformats.org/presentationml/2006/ole">
            <p:oleObj spid="_x0000_s3074" name="Equation" r:id="rId4" imgW="3797280" imgH="838080" progId="Equation.3">
              <p:embed/>
            </p:oleObj>
          </a:graphicData>
        </a:graphic>
      </p:graphicFrame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3200400" y="1295400"/>
          <a:ext cx="249238" cy="241300"/>
        </p:xfrm>
        <a:graphic>
          <a:graphicData uri="http://schemas.openxmlformats.org/presentationml/2006/ole">
            <p:oleObj spid="_x0000_s3075" name="Equation" r:id="rId5" imgW="190417" imgH="241195" progId="Equation.3">
              <p:embed/>
            </p:oleObj>
          </a:graphicData>
        </a:graphic>
      </p:graphicFrame>
      <p:sp>
        <p:nvSpPr>
          <p:cNvPr id="3083" name="Rectangle 11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3-14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762000" y="2352675"/>
          <a:ext cx="7620000" cy="2447925"/>
        </p:xfrm>
        <a:graphic>
          <a:graphicData uri="http://schemas.openxmlformats.org/presentationml/2006/ole">
            <p:oleObj spid="_x0000_s4098" name="Equation" r:id="rId4" imgW="2768600" imgH="8890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>
              <a:solidFill>
                <a:schemeClr val="tx2"/>
              </a:solidFill>
              <a:latin typeface="Times New Roman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355725" y="2098675"/>
            <a:ext cx="60356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133600" y="1905000"/>
            <a:ext cx="4889480" cy="3539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/>
              </a:rPr>
              <a:t>41,15,39,54,31,15,33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/>
              </a:rPr>
              <a:t/>
            </a:r>
            <a:br>
              <a:rPr lang="en-US" sz="3200" dirty="0">
                <a:latin typeface="Times New Roman"/>
              </a:rPr>
            </a:br>
            <a:r>
              <a:rPr lang="en-US" sz="3200" dirty="0">
                <a:latin typeface="Times New Roman"/>
              </a:rPr>
              <a:t/>
            </a:r>
            <a:br>
              <a:rPr lang="en-US" sz="3200" dirty="0">
                <a:latin typeface="Times New Roman"/>
              </a:rPr>
            </a:br>
            <a:r>
              <a:rPr lang="en-US" sz="3200" dirty="0">
                <a:latin typeface="Times New Roman"/>
              </a:rPr>
              <a:t>15,15,31,33,39,41,54</a:t>
            </a:r>
            <a:br>
              <a:rPr lang="en-US" sz="3200" dirty="0">
                <a:latin typeface="Times New Roman"/>
              </a:rPr>
            </a:br>
            <a:r>
              <a:rPr lang="en-US" sz="3200" dirty="0">
                <a:latin typeface="Times New Roman"/>
              </a:rPr>
              <a:t>Mode = 15 and Median = 33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524000" y="2590800"/>
          <a:ext cx="5997575" cy="838200"/>
        </p:xfrm>
        <a:graphic>
          <a:graphicData uri="http://schemas.openxmlformats.org/presentationml/2006/ole">
            <p:oleObj spid="_x0000_s24577" name="Equation" r:id="rId4" imgW="3504960" imgH="431640" progId="Equation.3">
              <p:embed/>
            </p:oleObj>
          </a:graphicData>
        </a:graphic>
      </p:graphicFrame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latinLnBrk="0" hangingPunct="1"/>
            <a:r>
              <a:rPr lang="en-US" sz="4400" kern="1200" dirty="0" smtClean="0">
                <a:solidFill>
                  <a:schemeClr val="tx1"/>
                </a:solidFill>
                <a:latin typeface="Times New Roman"/>
                <a:ea typeface="+mn-ea"/>
                <a:cs typeface="+mn-cs"/>
              </a:rPr>
              <a:t>Problem 3-18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981200" y="1981200"/>
            <a:ext cx="4945063" cy="3539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/>
              </a:rPr>
              <a:t>12,8,17,6,11,14,8,17,10,8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smtClean="0"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 smtClean="0"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latin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/>
              </a:rPr>
              <a:t>6,8,8,8,10,11,12,14,17,17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latin typeface="Times New Roman"/>
              </a:rPr>
              <a:t>Mode = 8 and  Median =10.5</a:t>
            </a:r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371600" y="2667000"/>
          <a:ext cx="6650037" cy="838200"/>
        </p:xfrm>
        <a:graphic>
          <a:graphicData uri="http://schemas.openxmlformats.org/presentationml/2006/ole">
            <p:oleObj spid="_x0000_s66562" name="Equation" r:id="rId4" imgW="3886200" imgH="431640" progId="Equation.3">
              <p:embed/>
            </p:oleObj>
          </a:graphicData>
        </a:graphic>
      </p:graphicFrame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base" latinLnBrk="0" hangingPunct="0"/>
            <a:r>
              <a:rPr lang="en-US" sz="4400" kern="1200" dirty="0" smtClean="0">
                <a:solidFill>
                  <a:schemeClr val="tx1"/>
                </a:solidFill>
                <a:latin typeface="Times New Roman"/>
                <a:ea typeface="+mn-ea"/>
                <a:cs typeface="+mn-cs"/>
              </a:rPr>
              <a:t>Problem 3-20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Problem 3.37</a:t>
            </a:r>
          </a:p>
        </p:txBody>
      </p:sp>
      <p:graphicFrame>
        <p:nvGraphicFramePr>
          <p:cNvPr id="125" name="Table 124"/>
          <p:cNvGraphicFramePr>
            <a:graphicFrameLocks noGrp="1"/>
          </p:cNvGraphicFramePr>
          <p:nvPr/>
        </p:nvGraphicFramePr>
        <p:xfrm>
          <a:off x="1142999" y="1524001"/>
          <a:ext cx="7239001" cy="4571999"/>
        </p:xfrm>
        <a:graphic>
          <a:graphicData uri="http://schemas.openxmlformats.org/drawingml/2006/table">
            <a:tbl>
              <a:tblPr/>
              <a:tblGrid>
                <a:gridCol w="1752601"/>
                <a:gridCol w="1827980"/>
                <a:gridCol w="1993450"/>
                <a:gridCol w="1664970"/>
              </a:tblGrid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(in an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</a:rPr>
                        <a:t>array)</a:t>
                      </a:r>
                      <a:endParaRPr lang="en-US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28 – 38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28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32 – 38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- 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24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24 – 38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- 14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46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46 – 38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+ 8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</a:rPr>
                        <a:t>44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38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44 – 38 =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</a:rPr>
                        <a:t>40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40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40 – 38 =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</a:rPr>
                        <a:t>54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42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54 – 38 = + 16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16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</a:rPr>
                        <a:t>38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44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38 –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38 =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</a:rPr>
                        <a:t>32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46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32 – 38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=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- 6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7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>
                          <a:latin typeface="Times New Roman"/>
                          <a:ea typeface="Times New Roman"/>
                        </a:rPr>
                        <a:t>42</a:t>
                      </a:r>
                      <a:endParaRPr lang="en-US" sz="24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54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42 – 38 = </a:t>
                      </a: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fr-FR" sz="2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  x = 380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+mn-lt"/>
                          <a:ea typeface="Times New Roman"/>
                        </a:rPr>
                        <a:t>x = 380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      =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en-US" sz="2400" b="1" dirty="0" smtClean="0">
                          <a:latin typeface="Times New Roman"/>
                          <a:ea typeface="Times New Roman"/>
                        </a:rPr>
                        <a:t>    =</a:t>
                      </a:r>
                      <a:r>
                        <a:rPr lang="en-US" sz="24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400" b="1" baseline="0" dirty="0" smtClean="0">
                          <a:latin typeface="Times New Roman"/>
                          <a:ea typeface="Times New Roman"/>
                        </a:rPr>
                        <a:t>72</a:t>
                      </a:r>
                      <a:endParaRPr lang="en-US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122" name="Object 125"/>
          <p:cNvGraphicFramePr>
            <a:graphicFrameLocks noChangeAspect="1"/>
          </p:cNvGraphicFramePr>
          <p:nvPr/>
        </p:nvGraphicFramePr>
        <p:xfrm>
          <a:off x="4953000" y="1524000"/>
          <a:ext cx="838200" cy="407441"/>
        </p:xfrm>
        <a:graphic>
          <a:graphicData uri="http://schemas.openxmlformats.org/presentationml/2006/ole">
            <p:oleObj spid="_x0000_s5122" name="Equation" r:id="rId4" imgW="571252" imgH="241195" progId="Equation.3">
              <p:embed/>
            </p:oleObj>
          </a:graphicData>
        </a:graphic>
      </p:graphicFrame>
      <p:graphicFrame>
        <p:nvGraphicFramePr>
          <p:cNvPr id="5123" name="Object 126"/>
          <p:cNvGraphicFramePr>
            <a:graphicFrameLocks noChangeAspect="1"/>
          </p:cNvGraphicFramePr>
          <p:nvPr/>
        </p:nvGraphicFramePr>
        <p:xfrm>
          <a:off x="7239000" y="1524000"/>
          <a:ext cx="609600" cy="369888"/>
        </p:xfrm>
        <a:graphic>
          <a:graphicData uri="http://schemas.openxmlformats.org/presentationml/2006/ole">
            <p:oleObj spid="_x0000_s5123" name="Equation" r:id="rId5" imgW="545863" imgH="241195" progId="Equation.3">
              <p:embed/>
            </p:oleObj>
          </a:graphicData>
        </a:graphic>
      </p:graphicFrame>
      <p:graphicFrame>
        <p:nvGraphicFramePr>
          <p:cNvPr id="5124" name="Object 127"/>
          <p:cNvGraphicFramePr>
            <a:graphicFrameLocks noChangeAspect="1"/>
          </p:cNvGraphicFramePr>
          <p:nvPr/>
        </p:nvGraphicFramePr>
        <p:xfrm>
          <a:off x="6934200" y="5638800"/>
          <a:ext cx="838200" cy="304800"/>
        </p:xfrm>
        <a:graphic>
          <a:graphicData uri="http://schemas.openxmlformats.org/presentationml/2006/ole">
            <p:oleObj spid="_x0000_s5124" name="Equation" r:id="rId6" imgW="545863" imgH="241195" progId="Equation.3">
              <p:embed/>
            </p:oleObj>
          </a:graphicData>
        </a:graphic>
      </p:graphicFrame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5" name="Object 128"/>
          <p:cNvGraphicFramePr>
            <a:graphicFrameLocks noChangeAspect="1"/>
          </p:cNvGraphicFramePr>
          <p:nvPr/>
        </p:nvGraphicFramePr>
        <p:xfrm>
          <a:off x="6781800" y="5715000"/>
          <a:ext cx="228600" cy="228600"/>
        </p:xfrm>
        <a:graphic>
          <a:graphicData uri="http://schemas.openxmlformats.org/presentationml/2006/ole">
            <p:oleObj spid="_x0000_s5125" name="Equation" r:id="rId7" imgW="164957" imgH="190335" progId="Equation.3">
              <p:embed/>
            </p:oleObj>
          </a:graphicData>
        </a:graphic>
      </p:graphicFrame>
      <p:graphicFrame>
        <p:nvGraphicFramePr>
          <p:cNvPr id="5126" name="Object 130"/>
          <p:cNvGraphicFramePr>
            <a:graphicFrameLocks noChangeAspect="1"/>
          </p:cNvGraphicFramePr>
          <p:nvPr/>
        </p:nvGraphicFramePr>
        <p:xfrm>
          <a:off x="5208587" y="5638800"/>
          <a:ext cx="735013" cy="304800"/>
        </p:xfrm>
        <a:graphic>
          <a:graphicData uri="http://schemas.openxmlformats.org/presentationml/2006/ole">
            <p:oleObj spid="_x0000_s5126" name="Equation" r:id="rId8" imgW="571252" imgH="241195" progId="Equation.3">
              <p:embed/>
            </p:oleObj>
          </a:graphicData>
        </a:graphic>
      </p:graphicFrame>
      <p:graphicFrame>
        <p:nvGraphicFramePr>
          <p:cNvPr id="5127" name="Object 131"/>
          <p:cNvGraphicFramePr>
            <a:graphicFrameLocks noChangeAspect="1"/>
          </p:cNvGraphicFramePr>
          <p:nvPr/>
        </p:nvGraphicFramePr>
        <p:xfrm>
          <a:off x="5029200" y="5715000"/>
          <a:ext cx="304800" cy="228600"/>
        </p:xfrm>
        <a:graphic>
          <a:graphicData uri="http://schemas.openxmlformats.org/presentationml/2006/ole">
            <p:oleObj spid="_x0000_s5127" name="Equation" r:id="rId9" imgW="164957" imgH="190335" progId="Equation.3">
              <p:embed/>
            </p:oleObj>
          </a:graphicData>
        </a:graphic>
      </p:graphicFrame>
      <p:graphicFrame>
        <p:nvGraphicFramePr>
          <p:cNvPr id="5128" name="Object 132"/>
          <p:cNvGraphicFramePr>
            <a:graphicFrameLocks noChangeAspect="1"/>
          </p:cNvGraphicFramePr>
          <p:nvPr/>
        </p:nvGraphicFramePr>
        <p:xfrm>
          <a:off x="1219200" y="5715000"/>
          <a:ext cx="228600" cy="228600"/>
        </p:xfrm>
        <a:graphic>
          <a:graphicData uri="http://schemas.openxmlformats.org/presentationml/2006/ole">
            <p:oleObj spid="_x0000_s5128" name="Equation" r:id="rId10" imgW="164957" imgH="190335" progId="Equation.3">
              <p:embed/>
            </p:oleObj>
          </a:graphicData>
        </a:graphic>
      </p:graphicFrame>
      <p:graphicFrame>
        <p:nvGraphicFramePr>
          <p:cNvPr id="2" name="Object 132"/>
          <p:cNvGraphicFramePr>
            <a:graphicFrameLocks noChangeAspect="1"/>
          </p:cNvGraphicFramePr>
          <p:nvPr/>
        </p:nvGraphicFramePr>
        <p:xfrm>
          <a:off x="3124200" y="5715000"/>
          <a:ext cx="228600" cy="228600"/>
        </p:xfrm>
        <a:graphic>
          <a:graphicData uri="http://schemas.openxmlformats.org/presentationml/2006/ole">
            <p:oleObj spid="_x0000_s5130" name="Equation" r:id="rId11" imgW="164957" imgH="190335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7400"/>
          <a:ext cx="114300" cy="203200"/>
        </p:xfrm>
        <a:graphic>
          <a:graphicData uri="http://schemas.openxmlformats.org/presentationml/2006/ole">
            <p:oleObj spid="_x0000_s5131" name="Equation" r:id="rId12" imgW="114120" imgH="2030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828800" y="6172200"/>
          <a:ext cx="1752600" cy="457200"/>
        </p:xfrm>
        <a:graphic>
          <a:graphicData uri="http://schemas.openxmlformats.org/presentationml/2006/ole">
            <p:oleObj spid="_x0000_s5132" name="Equation" r:id="rId13" imgW="1320480" imgH="3682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 3.37 Continued</a:t>
            </a:r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133600"/>
            <a:ext cx="4724400" cy="3810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2895600"/>
            <a:ext cx="2667000" cy="6699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pic>
      <p:pic>
        <p:nvPicPr>
          <p:cNvPr id="6151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3962400"/>
            <a:ext cx="3429000" cy="9874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1524000" y="4495800"/>
          <a:ext cx="180975" cy="228600"/>
        </p:xfrm>
        <a:graphic>
          <a:graphicData uri="http://schemas.openxmlformats.org/presentationml/2006/ole">
            <p:oleObj spid="_x0000_s6146" name="Equation" r:id="rId7" imgW="139700" imgH="1397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28838" y="5029200"/>
          <a:ext cx="3978275" cy="1219200"/>
        </p:xfrm>
        <a:graphic>
          <a:graphicData uri="http://schemas.openxmlformats.org/presentationml/2006/ole">
            <p:oleObj spid="_x0000_s6147" name="Equation" r:id="rId8" imgW="2527200" imgH="77436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81000" y="5181600"/>
          <a:ext cx="1498600" cy="381000"/>
        </p:xfrm>
        <a:graphic>
          <a:graphicData uri="http://schemas.openxmlformats.org/presentationml/2006/ole">
            <p:oleObj spid="_x0000_s6148" name="Equation" r:id="rId9" imgW="749160" imgH="1904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366</Words>
  <Application>Microsoft Office PowerPoint</Application>
  <PresentationFormat>On-screen Show (4:3)</PresentationFormat>
  <Paragraphs>217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Default Design</vt:lpstr>
      <vt:lpstr>Equation</vt:lpstr>
      <vt:lpstr>Document</vt:lpstr>
      <vt:lpstr>Microsoft Equation 3.0</vt:lpstr>
      <vt:lpstr>Chapter 3</vt:lpstr>
      <vt:lpstr>Problem 3-3</vt:lpstr>
      <vt:lpstr>Problem 3-3</vt:lpstr>
      <vt:lpstr>Problem 3-10</vt:lpstr>
      <vt:lpstr>Problem 3-14</vt:lpstr>
      <vt:lpstr>Problem 3-18 </vt:lpstr>
      <vt:lpstr>Problem 3-20</vt:lpstr>
      <vt:lpstr>Problem 3.37</vt:lpstr>
      <vt:lpstr>Problem 3.37 Continued</vt:lpstr>
      <vt:lpstr>Problem 3.37b – Computational Method</vt:lpstr>
      <vt:lpstr>Problem 3.41</vt:lpstr>
      <vt:lpstr>Problem 3.41 Continued</vt:lpstr>
      <vt:lpstr>Problem 3.46</vt:lpstr>
      <vt:lpstr>Problem 3.46 (Cont.) Alternative Solution using Computational Method</vt:lpstr>
      <vt:lpstr>Problem 3.47a</vt:lpstr>
      <vt:lpstr>3.47b</vt:lpstr>
      <vt:lpstr>3.47c Standard Deviation</vt:lpstr>
      <vt:lpstr>3.47d Standard Deviation</vt:lpstr>
      <vt:lpstr>Problem 3-49  (see problem 3-37)</vt:lpstr>
      <vt:lpstr>Problem 3.53</vt:lpstr>
      <vt:lpstr>Problem 3.54</vt:lpstr>
      <vt:lpstr>Problem 3-59</vt:lpstr>
      <vt:lpstr>Problem 3-59 cont’d</vt:lpstr>
      <vt:lpstr>Problem 3-60</vt:lpstr>
      <vt:lpstr>Problem 3-65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Problems</dc:title>
  <dc:creator>Eco Finance</dc:creator>
  <cp:lastModifiedBy>student</cp:lastModifiedBy>
  <cp:revision>190</cp:revision>
  <cp:lastPrinted>1998-03-03T17:19:09Z</cp:lastPrinted>
  <dcterms:created xsi:type="dcterms:W3CDTF">1998-03-02T18:11:55Z</dcterms:created>
  <dcterms:modified xsi:type="dcterms:W3CDTF">2010-02-04T16:09:31Z</dcterms:modified>
</cp:coreProperties>
</file>