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1"/>
    <p:sldMasterId id="2147483711" r:id="rId2"/>
  </p:sldMasterIdLst>
  <p:notesMasterIdLst>
    <p:notesMasterId r:id="rId27"/>
  </p:notesMasterIdLst>
  <p:handoutMasterIdLst>
    <p:handoutMasterId r:id="rId28"/>
  </p:handoutMasterIdLst>
  <p:sldIdLst>
    <p:sldId id="281" r:id="rId3"/>
    <p:sldId id="256" r:id="rId4"/>
    <p:sldId id="291" r:id="rId5"/>
    <p:sldId id="275" r:id="rId6"/>
    <p:sldId id="283" r:id="rId7"/>
    <p:sldId id="284" r:id="rId8"/>
    <p:sldId id="260" r:id="rId9"/>
    <p:sldId id="285" r:id="rId10"/>
    <p:sldId id="290" r:id="rId11"/>
    <p:sldId id="286" r:id="rId12"/>
    <p:sldId id="262" r:id="rId13"/>
    <p:sldId id="263" r:id="rId14"/>
    <p:sldId id="276" r:id="rId15"/>
    <p:sldId id="277" r:id="rId16"/>
    <p:sldId id="289" r:id="rId17"/>
    <p:sldId id="264" r:id="rId18"/>
    <p:sldId id="265" r:id="rId19"/>
    <p:sldId id="287" r:id="rId20"/>
    <p:sldId id="288" r:id="rId21"/>
    <p:sldId id="266" r:id="rId22"/>
    <p:sldId id="269" r:id="rId23"/>
    <p:sldId id="270" r:id="rId24"/>
    <p:sldId id="271" r:id="rId25"/>
    <p:sldId id="278" r:id="rId2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00" autoAdjust="0"/>
  </p:normalViewPr>
  <p:slideViewPr>
    <p:cSldViewPr>
      <p:cViewPr>
        <p:scale>
          <a:sx n="100" d="100"/>
          <a:sy n="100" d="100"/>
        </p:scale>
        <p:origin x="-7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6.wmf"/><Relationship Id="rId7" Type="http://schemas.openxmlformats.org/officeDocument/2006/relationships/image" Target="../media/image11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17.wmf"/><Relationship Id="rId9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2" rIns="92950" bIns="46472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2" rIns="92950" bIns="46472" numCol="1" anchor="t" anchorCtr="0" compatLnSpc="1">
            <a:prstTxWarp prst="textNoShape">
              <a:avLst/>
            </a:prstTxWarp>
          </a:bodyPr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2" rIns="92950" bIns="46472" numCol="1" anchor="b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2" rIns="92950" bIns="46472" numCol="1" anchor="b" anchorCtr="0" compatLnSpc="1">
            <a:prstTxWarp prst="textNoShape">
              <a:avLst/>
            </a:prstTxWarp>
          </a:bodyPr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560" y="4379595"/>
            <a:ext cx="508508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4" rIns="92950" bIns="46474"/>
          <a:lstStyle/>
          <a:p>
            <a:pPr eaLnBrk="0" latinLnBrk="1" hangingPunct="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6925" cy="345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50" tIns="46472" rIns="92950" bIns="46472"/>
          <a:lstStyle/>
          <a:p>
            <a:pPr latinLnBrk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6" rIns="92309" bIns="4615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E06A01-E95B-42C4-B0F2-F8D8EE00F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2147483647 w 5772"/>
              <a:gd name="T1" fmla="*/ 2147483647 h 656"/>
              <a:gd name="T2" fmla="*/ 2147483647 w 5772"/>
              <a:gd name="T3" fmla="*/ 0 h 656"/>
              <a:gd name="T4" fmla="*/ 2147483647 w 5772"/>
              <a:gd name="T5" fmla="*/ 2147483647 h 656"/>
              <a:gd name="T6" fmla="*/ 2147483647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2147483647 h 656"/>
              <a:gd name="T12" fmla="*/ 2147483647 w 5772"/>
              <a:gd name="T13" fmla="*/ 2147483647 h 656"/>
              <a:gd name="T14" fmla="*/ 0 w 5772"/>
              <a:gd name="T15" fmla="*/ 2147483647 h 656"/>
              <a:gd name="T16" fmla="*/ 2147483647 w 5772"/>
              <a:gd name="T17" fmla="*/ 2147483647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4376738" y="-12700"/>
            <a:ext cx="4773612" cy="615950"/>
            <a:chOff x="2757" y="-8"/>
            <a:chExt cx="3007" cy="388"/>
          </a:xfrm>
        </p:grpSpPr>
        <p:sp>
          <p:nvSpPr>
            <p:cNvPr id="20496" name="Picture 3"/>
            <p:cNvSpPr>
              <a:spLocks noChangeArrowheads="1"/>
            </p:cNvSpPr>
            <p:nvPr/>
          </p:nvSpPr>
          <p:spPr bwMode="auto">
            <a:xfrm>
              <a:off x="2757" y="-8"/>
              <a:ext cx="3007" cy="38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en-US"/>
            </a:p>
          </p:txBody>
        </p:sp>
        <p:sp>
          <p:nvSpPr>
            <p:cNvPr id="21508" name="Text Box 17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20490" name="Group 10"/>
            <p:cNvGrpSpPr>
              <a:grpSpLocks/>
            </p:cNvGrpSpPr>
            <p:nvPr/>
          </p:nvGrpSpPr>
          <p:grpSpPr bwMode="auto">
            <a:xfrm>
              <a:off x="-6091" y="-11569"/>
              <a:ext cx="9137939" cy="1050979"/>
              <a:chOff x="-6096" y="-24384"/>
              <a:chExt cx="9137904" cy="1048512"/>
            </a:xfrm>
          </p:grpSpPr>
          <p:sp>
            <p:nvSpPr>
              <p:cNvPr id="20494" name="Freeform 11"/>
              <p:cNvSpPr>
                <a:spLocks noChangeArrowheads="1"/>
              </p:cNvSpPr>
              <p:nvPr/>
            </p:nvSpPr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Text Box 15"/>
              <p:cNvSpPr txBox="1">
                <a:spLocks noChangeArrowheads="1"/>
              </p:cNvSpPr>
              <p:nvPr/>
            </p:nvSpPr>
            <p:spPr bwMode="auto">
              <a:xfrm rot="21435692">
                <a:off x="-30163" y="422275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491" name="Group 11"/>
            <p:cNvGrpSpPr>
              <a:grpSpLocks/>
            </p:cNvGrpSpPr>
            <p:nvPr/>
          </p:nvGrpSpPr>
          <p:grpSpPr bwMode="auto">
            <a:xfrm>
              <a:off x="-6091" y="61755"/>
              <a:ext cx="9156227" cy="910441"/>
              <a:chOff x="-6096" y="48768"/>
              <a:chExt cx="9156192" cy="908304"/>
            </a:xfrm>
          </p:grpSpPr>
          <p:sp>
            <p:nvSpPr>
              <p:cNvPr id="20492" name="Freeform 12"/>
              <p:cNvSpPr>
                <a:spLocks noChangeArrowheads="1"/>
              </p:cNvSpPr>
              <p:nvPr/>
            </p:nvSpPr>
            <p:spPr bwMode="auto">
              <a:xfrm>
                <a:off x="-6096" y="48768"/>
                <a:ext cx="9156192" cy="908304"/>
              </a:xfrm>
              <a:prstGeom prst="rect">
                <a:avLst/>
              </a:prstGeom>
              <a:noFill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Text Box 13"/>
              <p:cNvSpPr txBox="1">
                <a:spLocks noChangeArrowheads="1"/>
              </p:cNvSpPr>
              <p:nvPr/>
            </p:nvSpPr>
            <p:spPr bwMode="auto">
              <a:xfrm rot="21435692">
                <a:off x="-22225" y="496888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485" name="Rectangle 5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6" name="Rectangle 6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9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Microsoft_Office_Word_97_-_2003_Document1.doc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05000" y="2271713"/>
            <a:ext cx="640080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Discrete Probability Distributions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Solved Problems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457200"/>
          </a:xfrm>
        </p:spPr>
        <p:txBody>
          <a:bodyPr lIns="0" rIns="0" bIns="0" anchor="b"/>
          <a:lstStyle/>
          <a:p>
            <a:pPr eaLnBrk="1" hangingPunct="1"/>
            <a:r>
              <a:rPr lang="en-US" sz="3500"/>
              <a:t>Problem 6-15 cont’d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524000" y="457200"/>
          <a:ext cx="4953000" cy="5791200"/>
        </p:xfrm>
        <a:graphic>
          <a:graphicData uri="http://schemas.openxmlformats.org/presentationml/2006/ole">
            <p:oleObj spid="_x0000_s8194" name="Equation" r:id="rId4" imgW="3835400" imgH="6223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/>
          </p:cNvGraphicFramePr>
          <p:nvPr/>
        </p:nvGraphicFramePr>
        <p:xfrm>
          <a:off x="996950" y="2211388"/>
          <a:ext cx="6269038" cy="3251200"/>
        </p:xfrm>
        <a:graphic>
          <a:graphicData uri="http://schemas.openxmlformats.org/presentationml/2006/ole">
            <p:oleObj spid="_x0000_s9218" name="Equation" r:id="rId4" imgW="2743200" imgH="1346200" progId="">
              <p:embed/>
            </p:oleObj>
          </a:graphicData>
        </a:graphic>
      </p:graphicFrame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07988"/>
            <a:ext cx="5715000" cy="914400"/>
          </a:xfrm>
        </p:spPr>
        <p:txBody>
          <a:bodyPr/>
          <a:lstStyle/>
          <a:p>
            <a:pPr eaLnBrk="1" hangingPunct="1"/>
            <a:r>
              <a:rPr lang="en-US"/>
              <a:t>Problem 6-19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3"/>
          <p:cNvGraphicFramePr>
            <a:graphicFrameLocks/>
          </p:cNvGraphicFramePr>
          <p:nvPr/>
        </p:nvGraphicFramePr>
        <p:xfrm>
          <a:off x="831850" y="1905000"/>
          <a:ext cx="7632700" cy="3657600"/>
        </p:xfrm>
        <a:graphic>
          <a:graphicData uri="http://schemas.openxmlformats.org/presentationml/2006/ole">
            <p:oleObj spid="_x0000_s10242" name="Equation" r:id="rId4" imgW="4089400" imgH="1993900" progId="">
              <p:embed/>
            </p:oleObj>
          </a:graphicData>
        </a:graphic>
      </p:graphicFrame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57200"/>
            <a:ext cx="5867400" cy="1143000"/>
          </a:xfrm>
        </p:spPr>
        <p:txBody>
          <a:bodyPr/>
          <a:lstStyle/>
          <a:p>
            <a:pPr eaLnBrk="1" hangingPunct="1"/>
            <a:r>
              <a:rPr lang="en-US"/>
              <a:t>Problem 6-20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762000"/>
            <a:ext cx="8229600" cy="1143000"/>
          </a:xfrm>
        </p:spPr>
        <p:txBody>
          <a:bodyPr lIns="0" rIns="0" bIns="0" anchor="b"/>
          <a:lstStyle/>
          <a:p>
            <a:pPr eaLnBrk="1" hangingPunct="1"/>
            <a:r>
              <a:rPr lang="en-US"/>
              <a:t>Problem 6-21</a:t>
            </a:r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2292350"/>
            <a:ext cx="6324600" cy="3094038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 lIns="0" rIns="0" bIns="0" anchor="b"/>
          <a:lstStyle/>
          <a:p>
            <a:pPr eaLnBrk="1" hangingPunct="1"/>
            <a:r>
              <a:rPr lang="en-US"/>
              <a:t>Problem 6-22</a:t>
            </a:r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1371600"/>
            <a:ext cx="8534400" cy="4572000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-381000"/>
            <a:ext cx="8229600" cy="1143000"/>
          </a:xfrm>
        </p:spPr>
        <p:txBody>
          <a:bodyPr lIns="0" rIns="0" bIns="0" anchor="b"/>
          <a:lstStyle/>
          <a:p>
            <a:pPr eaLnBrk="1" hangingPunct="1"/>
            <a:r>
              <a:rPr lang="en-US"/>
              <a:t>Problem 6-23</a:t>
            </a:r>
          </a:p>
        </p:txBody>
      </p:sp>
      <p:graphicFrame>
        <p:nvGraphicFramePr>
          <p:cNvPr id="11266" name="Object 3"/>
          <p:cNvGraphicFramePr>
            <a:graphicFrameLocks/>
          </p:cNvGraphicFramePr>
          <p:nvPr/>
        </p:nvGraphicFramePr>
        <p:xfrm>
          <a:off x="381000" y="762000"/>
          <a:ext cx="7848600" cy="5410200"/>
        </p:xfrm>
        <a:graphic>
          <a:graphicData uri="http://schemas.openxmlformats.org/presentationml/2006/ole">
            <p:oleObj spid="_x0000_s11266" name="Equation" r:id="rId4" imgW="3200400" imgH="2501900" progId="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/>
          <p:cNvGraphicFramePr>
            <a:graphicFrameLocks/>
          </p:cNvGraphicFramePr>
          <p:nvPr/>
        </p:nvGraphicFramePr>
        <p:xfrm>
          <a:off x="914400" y="2057400"/>
          <a:ext cx="7315200" cy="3352800"/>
        </p:xfrm>
        <a:graphic>
          <a:graphicData uri="http://schemas.openxmlformats.org/presentationml/2006/ole">
            <p:oleObj spid="_x0000_s12290" name="Equation" r:id="rId4" imgW="2616200" imgH="1092200" progId="">
              <p:embed/>
            </p:oleObj>
          </a:graphicData>
        </a:graphic>
      </p:graphicFrame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"/>
            <a:ext cx="5943600" cy="1143000"/>
          </a:xfrm>
        </p:spPr>
        <p:txBody>
          <a:bodyPr/>
          <a:lstStyle/>
          <a:p>
            <a:pPr eaLnBrk="1" hangingPunct="1"/>
            <a:r>
              <a:rPr lang="en-US"/>
              <a:t>Problem 6-31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3"/>
          <p:cNvGraphicFramePr>
            <a:graphicFrameLocks/>
          </p:cNvGraphicFramePr>
          <p:nvPr/>
        </p:nvGraphicFramePr>
        <p:xfrm>
          <a:off x="1981200" y="2133600"/>
          <a:ext cx="4572000" cy="3733800"/>
        </p:xfrm>
        <a:graphic>
          <a:graphicData uri="http://schemas.openxmlformats.org/presentationml/2006/ole">
            <p:oleObj spid="_x0000_s13314" name="Equation" r:id="rId4" imgW="1524000" imgH="1346200" progId="">
              <p:embed/>
            </p:oleObj>
          </a:graphicData>
        </a:graphic>
      </p:graphicFrame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162800" cy="742950"/>
          </a:xfrm>
        </p:spPr>
        <p:txBody>
          <a:bodyPr/>
          <a:lstStyle/>
          <a:p>
            <a:pPr eaLnBrk="1" hangingPunct="1"/>
            <a:r>
              <a:rPr lang="en-US" sz="4000"/>
              <a:t>Problem -32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609600"/>
            <a:ext cx="7772400" cy="1143000"/>
          </a:xfrm>
        </p:spPr>
        <p:txBody>
          <a:bodyPr lIns="0" rIns="0" bIns="0" anchor="b"/>
          <a:lstStyle/>
          <a:p>
            <a:pPr eaLnBrk="1" hangingPunct="1"/>
            <a:r>
              <a:rPr lang="en-US" dirty="0"/>
              <a:t>Problem 6-33</a:t>
            </a:r>
          </a:p>
        </p:txBody>
      </p:sp>
      <p:pic>
        <p:nvPicPr>
          <p:cNvPr id="14344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" y="2895600"/>
            <a:ext cx="280988" cy="381000"/>
          </a:xfrm>
          <a:noFill/>
          <a:ln/>
        </p:spPr>
      </p:pic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1219200" y="2895600"/>
          <a:ext cx="292100" cy="327025"/>
        </p:xfrm>
        <a:graphic>
          <a:graphicData uri="http://schemas.openxmlformats.org/presentationml/2006/ole">
            <p:oleObj spid="_x0000_s14338" name="Equation" r:id="rId5" imgW="114102" imgH="126780" progId="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/>
          </p:cNvGraphicFramePr>
          <p:nvPr/>
        </p:nvGraphicFramePr>
        <p:xfrm>
          <a:off x="1524000" y="4191000"/>
          <a:ext cx="276225" cy="317500"/>
        </p:xfrm>
        <a:graphic>
          <a:graphicData uri="http://schemas.openxmlformats.org/presentationml/2006/ole">
            <p:oleObj spid="_x0000_s14339" name="Equation" r:id="rId6" imgW="126835" imgH="152202" progId="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30213" y="2486025"/>
          <a:ext cx="292100" cy="327025"/>
        </p:xfrm>
        <a:graphic>
          <a:graphicData uri="http://schemas.openxmlformats.org/presentationml/2006/ole">
            <p:oleObj spid="_x0000_s14340" name="Equation" r:id="rId7" imgW="114102" imgH="126780" progId="">
              <p:embed/>
            </p:oleObj>
          </a:graphicData>
        </a:graphic>
      </p:graphicFrame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304800" y="1828800"/>
            <a:ext cx="8839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 = 40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/>
                <a:ea typeface="+mn-ea"/>
                <a:cs typeface="+mn-cs"/>
              </a:rPr>
              <a:t>    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.025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/>
                <a:ea typeface="+mn-ea"/>
                <a:cs typeface="+mn-cs"/>
              </a:rPr>
              <a:t>=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  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40 (.025) = 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/>
              <a:buChar char=" 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a. P(x=3) =.0613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b. P(x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3)=.0613+0153+.0031+.0005+.0001=.0803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/>
              <a:buChar char=" 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P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mbo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 2"/>
              <a:buChar char="—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/>
          <p:cNvGraphicFramePr>
            <a:graphicFrameLocks/>
          </p:cNvGraphicFramePr>
          <p:nvPr/>
        </p:nvGraphicFramePr>
        <p:xfrm>
          <a:off x="1992313" y="1828800"/>
          <a:ext cx="3595687" cy="2366963"/>
        </p:xfrm>
        <a:graphic>
          <a:graphicData uri="http://schemas.openxmlformats.org/presentationml/2006/ole">
            <p:oleObj spid="_x0000_s15362" name="Equation" r:id="rId4" imgW="1841500" imgH="1117600" progId="">
              <p:embed/>
            </p:oleObj>
          </a:graphicData>
        </a:graphic>
      </p:graphicFrame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19150"/>
          </a:xfrm>
        </p:spPr>
        <p:txBody>
          <a:bodyPr/>
          <a:lstStyle/>
          <a:p>
            <a:pPr eaLnBrk="1" hangingPunct="1"/>
            <a:r>
              <a:rPr lang="en-US"/>
              <a:t>Problem 6-34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noFill/>
        </p:spPr>
        <p:txBody>
          <a:bodyPr lIns="0" rIns="0" bIns="0" anchor="b"/>
          <a:lstStyle/>
          <a:p>
            <a:pPr eaLnBrk="1" hangingPunct="1"/>
            <a:r>
              <a:rPr lang="en-US" dirty="0"/>
              <a:t>Problem 6-1</a:t>
            </a: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714375" y="2025650"/>
          <a:ext cx="7646988" cy="3249613"/>
        </p:xfrm>
        <a:graphic>
          <a:graphicData uri="http://schemas.openxmlformats.org/presentationml/2006/ole">
            <p:oleObj spid="_x0000_s1026" name="Document" r:id="rId4" imgW="7845282" imgH="3334939" progId="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/>
          </p:cNvGraphicFramePr>
          <p:nvPr/>
        </p:nvGraphicFramePr>
        <p:xfrm>
          <a:off x="2438400" y="5257800"/>
          <a:ext cx="4114800" cy="609600"/>
        </p:xfrm>
        <a:graphic>
          <a:graphicData uri="http://schemas.openxmlformats.org/presentationml/2006/ole">
            <p:oleObj spid="_x0000_s1027" name="Equation" r:id="rId5" imgW="1752600" imgH="279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3"/>
          <p:cNvGraphicFramePr>
            <a:graphicFrameLocks/>
          </p:cNvGraphicFramePr>
          <p:nvPr/>
        </p:nvGraphicFramePr>
        <p:xfrm>
          <a:off x="838200" y="2057400"/>
          <a:ext cx="7772400" cy="3886200"/>
        </p:xfrm>
        <a:graphic>
          <a:graphicData uri="http://schemas.openxmlformats.org/presentationml/2006/ole">
            <p:oleObj spid="_x0000_s16386" name="Equation" r:id="rId4" imgW="2222500" imgH="1079500" progId="">
              <p:embed/>
            </p:oleObj>
          </a:graphicData>
        </a:graphic>
      </p:graphicFrame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31788"/>
            <a:ext cx="5486400" cy="914400"/>
          </a:xfrm>
        </p:spPr>
        <p:txBody>
          <a:bodyPr/>
          <a:lstStyle/>
          <a:p>
            <a:pPr eaLnBrk="1" hangingPunct="1"/>
            <a:r>
              <a:rPr lang="en-US"/>
              <a:t>Problem 6-35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3"/>
          <p:cNvGraphicFramePr>
            <a:graphicFrameLocks/>
          </p:cNvGraphicFramePr>
          <p:nvPr/>
        </p:nvGraphicFramePr>
        <p:xfrm>
          <a:off x="2335213" y="2636838"/>
          <a:ext cx="3330575" cy="898525"/>
        </p:xfrm>
        <a:graphic>
          <a:graphicData uri="http://schemas.openxmlformats.org/presentationml/2006/ole">
            <p:oleObj spid="_x0000_s17410" name="Equation" r:id="rId4" imgW="1524000" imgH="431800" progId="">
              <p:embed/>
            </p:oleObj>
          </a:graphicData>
        </a:graphic>
      </p:graphicFrame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838200"/>
            <a:ext cx="4114800" cy="1143000"/>
          </a:xfrm>
        </p:spPr>
        <p:txBody>
          <a:bodyPr/>
          <a:lstStyle/>
          <a:p>
            <a:pPr eaLnBrk="1" hangingPunct="1"/>
            <a:r>
              <a:rPr lang="en-US"/>
              <a:t>Problem 6-35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3"/>
          <p:cNvGraphicFramePr>
            <a:graphicFrameLocks/>
          </p:cNvGraphicFramePr>
          <p:nvPr/>
        </p:nvGraphicFramePr>
        <p:xfrm>
          <a:off x="1847850" y="1879600"/>
          <a:ext cx="3638550" cy="3525838"/>
        </p:xfrm>
        <a:graphic>
          <a:graphicData uri="http://schemas.openxmlformats.org/presentationml/2006/ole">
            <p:oleObj spid="_x0000_s18434" name="Equation" r:id="rId4" imgW="1460500" imgH="1587500" progId="">
              <p:embed/>
            </p:oleObj>
          </a:graphicData>
        </a:graphic>
      </p:graphicFrame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Problem 6-46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3"/>
          <p:cNvGraphicFramePr>
            <a:graphicFrameLocks/>
          </p:cNvGraphicFramePr>
          <p:nvPr/>
        </p:nvGraphicFramePr>
        <p:xfrm>
          <a:off x="2057400" y="2514600"/>
          <a:ext cx="5562600" cy="3124200"/>
        </p:xfrm>
        <a:graphic>
          <a:graphicData uri="http://schemas.openxmlformats.org/presentationml/2006/ole">
            <p:oleObj spid="_x0000_s19458" name="Equation" r:id="rId4" imgW="2641600" imgH="1993900" progId="">
              <p:embed/>
            </p:oleObj>
          </a:graphicData>
        </a:graphic>
      </p:graphicFrame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Problem 6-62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pPr eaLnBrk="1" hangingPunct="1"/>
            <a:r>
              <a:rPr lang="en-US"/>
              <a:t>Problem 6-63</a:t>
            </a:r>
          </a:p>
        </p:txBody>
      </p:sp>
      <p:grpSp>
        <p:nvGrpSpPr>
          <p:cNvPr id="25603" name="Group 3"/>
          <p:cNvGrpSpPr>
            <a:grpSpLocks noChangeAspect="1"/>
          </p:cNvGrpSpPr>
          <p:nvPr/>
        </p:nvGrpSpPr>
        <p:grpSpPr bwMode="auto">
          <a:xfrm>
            <a:off x="847725" y="1600200"/>
            <a:ext cx="8035925" cy="4249738"/>
            <a:chOff x="720" y="1067"/>
            <a:chExt cx="3772" cy="2677"/>
          </a:xfrm>
        </p:grpSpPr>
        <p:sp>
          <p:nvSpPr>
            <p:cNvPr id="25604" name="Rectangle 4"/>
            <p:cNvSpPr>
              <a:spLocks noChangeAspect="1" noChangeArrowheads="1" noTextEdit="1"/>
            </p:cNvSpPr>
            <p:nvPr/>
          </p:nvSpPr>
          <p:spPr bwMode="auto">
            <a:xfrm>
              <a:off x="720" y="1104"/>
              <a:ext cx="3772" cy="2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1578" y="3457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5665</a:t>
              </a:r>
              <a:endParaRPr lang="en-US">
                <a:latin typeface="Times New Roman"/>
              </a:endParaRPr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1537" y="3457"/>
              <a:ext cx="4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3093" y="3119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0001</a:t>
              </a:r>
              <a:endParaRPr lang="en-US">
                <a:latin typeface="Times New Roman"/>
              </a:endParaRP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3053" y="3119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2580" y="3119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0006</a:t>
              </a:r>
              <a:endParaRPr lang="en-US">
                <a:latin typeface="Times New Roman"/>
              </a:endParaRP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2539" y="3119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2066" y="3119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0019</a:t>
              </a:r>
              <a:endParaRPr lang="en-US">
                <a:latin typeface="Times New Roman"/>
              </a:endParaRPr>
            </a:p>
          </p:txBody>
        </p:sp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>
              <a:off x="2025" y="3119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1557" y="3119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0053</a:t>
              </a:r>
              <a:endParaRPr lang="en-US">
                <a:latin typeface="Times New Roman"/>
              </a:endParaRPr>
            </a:p>
          </p:txBody>
        </p:sp>
        <p:sp>
          <p:nvSpPr>
            <p:cNvPr id="25614" name="Rectangle 14"/>
            <p:cNvSpPr>
              <a:spLocks noChangeArrowheads="1"/>
            </p:cNvSpPr>
            <p:nvPr/>
          </p:nvSpPr>
          <p:spPr bwMode="auto">
            <a:xfrm>
              <a:off x="1516" y="3119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4154" y="2781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0132</a:t>
              </a:r>
              <a:endParaRPr lang="en-US">
                <a:latin typeface="Times New Roman"/>
              </a:endParaRPr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4113" y="2781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17" name="Rectangle 17"/>
            <p:cNvSpPr>
              <a:spLocks noChangeArrowheads="1"/>
            </p:cNvSpPr>
            <p:nvPr/>
          </p:nvSpPr>
          <p:spPr bwMode="auto">
            <a:xfrm>
              <a:off x="3643" y="2781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0298</a:t>
              </a:r>
              <a:endParaRPr lang="en-US">
                <a:latin typeface="Times New Roman"/>
              </a:endParaRPr>
            </a:p>
          </p:txBody>
        </p:sp>
        <p:sp>
          <p:nvSpPr>
            <p:cNvPr id="25618" name="Rectangle 18"/>
            <p:cNvSpPr>
              <a:spLocks noChangeArrowheads="1"/>
            </p:cNvSpPr>
            <p:nvPr/>
          </p:nvSpPr>
          <p:spPr bwMode="auto">
            <a:xfrm>
              <a:off x="3602" y="2781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19" name="Rectangle 19"/>
            <p:cNvSpPr>
              <a:spLocks noChangeArrowheads="1"/>
            </p:cNvSpPr>
            <p:nvPr/>
          </p:nvSpPr>
          <p:spPr bwMode="auto">
            <a:xfrm>
              <a:off x="3131" y="2781"/>
              <a:ext cx="33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0595</a:t>
              </a:r>
              <a:endParaRPr lang="en-US">
                <a:latin typeface="Times New Roman"/>
              </a:endParaRPr>
            </a:p>
          </p:txBody>
        </p:sp>
        <p:sp>
          <p:nvSpPr>
            <p:cNvPr id="25620" name="Rectangle 20"/>
            <p:cNvSpPr>
              <a:spLocks noChangeArrowheads="1"/>
            </p:cNvSpPr>
            <p:nvPr/>
          </p:nvSpPr>
          <p:spPr bwMode="auto">
            <a:xfrm>
              <a:off x="3091" y="2781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21" name="Rectangle 21"/>
            <p:cNvSpPr>
              <a:spLocks noChangeArrowheads="1"/>
            </p:cNvSpPr>
            <p:nvPr/>
          </p:nvSpPr>
          <p:spPr bwMode="auto">
            <a:xfrm>
              <a:off x="2618" y="2781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1042</a:t>
              </a:r>
              <a:endParaRPr lang="en-US">
                <a:latin typeface="Times New Roman"/>
              </a:endParaRPr>
            </a:p>
          </p:txBody>
        </p: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2577" y="2781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23" name="Rectangle 23"/>
            <p:cNvSpPr>
              <a:spLocks noChangeArrowheads="1"/>
            </p:cNvSpPr>
            <p:nvPr/>
          </p:nvSpPr>
          <p:spPr bwMode="auto">
            <a:xfrm>
              <a:off x="2109" y="2781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1563</a:t>
              </a:r>
              <a:endParaRPr lang="en-US">
                <a:latin typeface="Times New Roman"/>
              </a:endParaRPr>
            </a:p>
          </p:txBody>
        </p:sp>
        <p:sp>
          <p:nvSpPr>
            <p:cNvPr id="25624" name="Rectangle 24"/>
            <p:cNvSpPr>
              <a:spLocks noChangeArrowheads="1"/>
            </p:cNvSpPr>
            <p:nvPr/>
          </p:nvSpPr>
          <p:spPr bwMode="auto">
            <a:xfrm>
              <a:off x="2068" y="2781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25" name="Rectangle 25"/>
            <p:cNvSpPr>
              <a:spLocks noChangeArrowheads="1"/>
            </p:cNvSpPr>
            <p:nvPr/>
          </p:nvSpPr>
          <p:spPr bwMode="auto">
            <a:xfrm>
              <a:off x="1595" y="2781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1954</a:t>
              </a:r>
              <a:endParaRPr lang="en-US">
                <a:latin typeface="Times New Roman"/>
              </a:endParaRPr>
            </a:p>
          </p:txBody>
        </p:sp>
        <p:sp>
          <p:nvSpPr>
            <p:cNvPr id="25626" name="Rectangle 26"/>
            <p:cNvSpPr>
              <a:spLocks noChangeArrowheads="1"/>
            </p:cNvSpPr>
            <p:nvPr/>
          </p:nvSpPr>
          <p:spPr bwMode="auto">
            <a:xfrm>
              <a:off x="1554" y="2781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27" name="Rectangle 27"/>
            <p:cNvSpPr>
              <a:spLocks noChangeArrowheads="1"/>
            </p:cNvSpPr>
            <p:nvPr/>
          </p:nvSpPr>
          <p:spPr bwMode="auto">
            <a:xfrm>
              <a:off x="1341" y="2781"/>
              <a:ext cx="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)</a:t>
              </a:r>
              <a:endParaRPr lang="en-US">
                <a:latin typeface="Times New Roman"/>
              </a:endParaRPr>
            </a:p>
          </p:txBody>
        </p:sp>
        <p:sp>
          <p:nvSpPr>
            <p:cNvPr id="25628" name="Rectangle 28"/>
            <p:cNvSpPr>
              <a:spLocks noChangeArrowheads="1"/>
            </p:cNvSpPr>
            <p:nvPr/>
          </p:nvSpPr>
          <p:spPr bwMode="auto">
            <a:xfrm>
              <a:off x="1259" y="2781"/>
              <a:ext cx="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4</a:t>
              </a:r>
              <a:endParaRPr lang="en-US">
                <a:latin typeface="Times New Roman"/>
              </a:endParaRPr>
            </a:p>
          </p:txBody>
        </p:sp>
        <p:sp>
          <p:nvSpPr>
            <p:cNvPr id="25629" name="Rectangle 29"/>
            <p:cNvSpPr>
              <a:spLocks noChangeArrowheads="1"/>
            </p:cNvSpPr>
            <p:nvPr/>
          </p:nvSpPr>
          <p:spPr bwMode="auto">
            <a:xfrm>
              <a:off x="1005" y="2781"/>
              <a:ext cx="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x</a:t>
              </a:r>
              <a:endParaRPr lang="en-US">
                <a:latin typeface="Times New Roman"/>
              </a:endParaRPr>
            </a:p>
          </p:txBody>
        </p:sp>
        <p:sp>
          <p:nvSpPr>
            <p:cNvPr id="25630" name="Rectangle 30"/>
            <p:cNvSpPr>
              <a:spLocks noChangeArrowheads="1"/>
            </p:cNvSpPr>
            <p:nvPr/>
          </p:nvSpPr>
          <p:spPr bwMode="auto">
            <a:xfrm>
              <a:off x="944" y="2781"/>
              <a:ext cx="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(</a:t>
              </a:r>
              <a:endParaRPr lang="en-US">
                <a:latin typeface="Times New Roman"/>
              </a:endParaRPr>
            </a:p>
          </p:txBody>
        </p:sp>
        <p:sp>
          <p:nvSpPr>
            <p:cNvPr id="25631" name="Rectangle 31"/>
            <p:cNvSpPr>
              <a:spLocks noChangeArrowheads="1"/>
            </p:cNvSpPr>
            <p:nvPr/>
          </p:nvSpPr>
          <p:spPr bwMode="auto">
            <a:xfrm>
              <a:off x="849" y="2781"/>
              <a:ext cx="9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P</a:t>
              </a:r>
              <a:endParaRPr lang="en-US">
                <a:latin typeface="Times New Roman"/>
              </a:endParaRPr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auto">
            <a:xfrm>
              <a:off x="813" y="2781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auto">
            <a:xfrm>
              <a:off x="733" y="2781"/>
              <a:ext cx="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d</a:t>
              </a:r>
              <a:endParaRPr lang="en-US">
                <a:latin typeface="Times New Roman"/>
              </a:endParaRPr>
            </a:p>
          </p:txBody>
        </p:sp>
        <p:sp>
          <p:nvSpPr>
            <p:cNvPr id="25634" name="Rectangle 34"/>
            <p:cNvSpPr>
              <a:spLocks noChangeArrowheads="1"/>
            </p:cNvSpPr>
            <p:nvPr/>
          </p:nvSpPr>
          <p:spPr bwMode="auto">
            <a:xfrm>
              <a:off x="4150" y="2443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6289</a:t>
              </a:r>
              <a:endParaRPr lang="en-US">
                <a:latin typeface="Times New Roman"/>
              </a:endParaRPr>
            </a:p>
          </p:txBody>
        </p:sp>
        <p:sp>
          <p:nvSpPr>
            <p:cNvPr id="25635" name="Rectangle 35"/>
            <p:cNvSpPr>
              <a:spLocks noChangeArrowheads="1"/>
            </p:cNvSpPr>
            <p:nvPr/>
          </p:nvSpPr>
          <p:spPr bwMode="auto">
            <a:xfrm>
              <a:off x="4109" y="2443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36" name="Rectangle 36"/>
            <p:cNvSpPr>
              <a:spLocks noChangeArrowheads="1"/>
            </p:cNvSpPr>
            <p:nvPr/>
          </p:nvSpPr>
          <p:spPr bwMode="auto">
            <a:xfrm>
              <a:off x="3630" y="2443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0183</a:t>
              </a:r>
              <a:endParaRPr lang="en-US">
                <a:latin typeface="Times New Roman"/>
              </a:endParaRPr>
            </a:p>
          </p:txBody>
        </p:sp>
        <p:sp>
          <p:nvSpPr>
            <p:cNvPr id="25637" name="Rectangle 37"/>
            <p:cNvSpPr>
              <a:spLocks noChangeArrowheads="1"/>
            </p:cNvSpPr>
            <p:nvPr/>
          </p:nvSpPr>
          <p:spPr bwMode="auto">
            <a:xfrm>
              <a:off x="3589" y="2443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38" name="Rectangle 38"/>
            <p:cNvSpPr>
              <a:spLocks noChangeArrowheads="1"/>
            </p:cNvSpPr>
            <p:nvPr/>
          </p:nvSpPr>
          <p:spPr bwMode="auto">
            <a:xfrm>
              <a:off x="3121" y="2443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0733</a:t>
              </a:r>
              <a:endParaRPr lang="en-US">
                <a:latin typeface="Times New Roman"/>
              </a:endParaRPr>
            </a:p>
          </p:txBody>
        </p:sp>
        <p:sp>
          <p:nvSpPr>
            <p:cNvPr id="25639" name="Rectangle 39"/>
            <p:cNvSpPr>
              <a:spLocks noChangeArrowheads="1"/>
            </p:cNvSpPr>
            <p:nvPr/>
          </p:nvSpPr>
          <p:spPr bwMode="auto">
            <a:xfrm>
              <a:off x="3080" y="2443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40" name="Rectangle 40"/>
            <p:cNvSpPr>
              <a:spLocks noChangeArrowheads="1"/>
            </p:cNvSpPr>
            <p:nvPr/>
          </p:nvSpPr>
          <p:spPr bwMode="auto">
            <a:xfrm>
              <a:off x="2610" y="2443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1445</a:t>
              </a:r>
              <a:endParaRPr lang="en-US">
                <a:latin typeface="Times New Roman"/>
              </a:endParaRPr>
            </a:p>
          </p:txBody>
        </p:sp>
        <p:sp>
          <p:nvSpPr>
            <p:cNvPr id="25641" name="Rectangle 41"/>
            <p:cNvSpPr>
              <a:spLocks noChangeArrowheads="1"/>
            </p:cNvSpPr>
            <p:nvPr/>
          </p:nvSpPr>
          <p:spPr bwMode="auto">
            <a:xfrm>
              <a:off x="2569" y="2443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42" name="Rectangle 42"/>
            <p:cNvSpPr>
              <a:spLocks noChangeArrowheads="1"/>
            </p:cNvSpPr>
            <p:nvPr/>
          </p:nvSpPr>
          <p:spPr bwMode="auto">
            <a:xfrm>
              <a:off x="2096" y="2443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1954</a:t>
              </a:r>
              <a:endParaRPr lang="en-US">
                <a:latin typeface="Times New Roman"/>
              </a:endParaRPr>
            </a:p>
          </p:txBody>
        </p:sp>
        <p:sp>
          <p:nvSpPr>
            <p:cNvPr id="25643" name="Rectangle 43"/>
            <p:cNvSpPr>
              <a:spLocks noChangeArrowheads="1"/>
            </p:cNvSpPr>
            <p:nvPr/>
          </p:nvSpPr>
          <p:spPr bwMode="auto">
            <a:xfrm>
              <a:off x="2055" y="2443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44" name="Rectangle 44"/>
            <p:cNvSpPr>
              <a:spLocks noChangeArrowheads="1"/>
            </p:cNvSpPr>
            <p:nvPr/>
          </p:nvSpPr>
          <p:spPr bwMode="auto">
            <a:xfrm>
              <a:off x="1582" y="2443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1954</a:t>
              </a:r>
              <a:endParaRPr lang="en-US">
                <a:latin typeface="Times New Roman"/>
              </a:endParaRPr>
            </a:p>
          </p:txBody>
        </p:sp>
        <p:sp>
          <p:nvSpPr>
            <p:cNvPr id="25645" name="Rectangle 45"/>
            <p:cNvSpPr>
              <a:spLocks noChangeArrowheads="1"/>
            </p:cNvSpPr>
            <p:nvPr/>
          </p:nvSpPr>
          <p:spPr bwMode="auto">
            <a:xfrm>
              <a:off x="1541" y="2443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46" name="Rectangle 46"/>
            <p:cNvSpPr>
              <a:spLocks noChangeArrowheads="1"/>
            </p:cNvSpPr>
            <p:nvPr/>
          </p:nvSpPr>
          <p:spPr bwMode="auto">
            <a:xfrm>
              <a:off x="1328" y="2443"/>
              <a:ext cx="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)</a:t>
              </a:r>
              <a:endParaRPr lang="en-US">
                <a:latin typeface="Times New Roman"/>
              </a:endParaRPr>
            </a:p>
          </p:txBody>
        </p:sp>
        <p:sp>
          <p:nvSpPr>
            <p:cNvPr id="25647" name="Rectangle 47"/>
            <p:cNvSpPr>
              <a:spLocks noChangeArrowheads="1"/>
            </p:cNvSpPr>
            <p:nvPr/>
          </p:nvSpPr>
          <p:spPr bwMode="auto">
            <a:xfrm>
              <a:off x="1246" y="2443"/>
              <a:ext cx="8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4</a:t>
              </a:r>
              <a:endParaRPr lang="en-US">
                <a:latin typeface="Times New Roman"/>
              </a:endParaRPr>
            </a:p>
          </p:txBody>
        </p:sp>
        <p:sp>
          <p:nvSpPr>
            <p:cNvPr id="25648" name="Rectangle 48"/>
            <p:cNvSpPr>
              <a:spLocks noChangeArrowheads="1"/>
            </p:cNvSpPr>
            <p:nvPr/>
          </p:nvSpPr>
          <p:spPr bwMode="auto">
            <a:xfrm>
              <a:off x="992" y="2443"/>
              <a:ext cx="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x</a:t>
              </a:r>
              <a:endParaRPr lang="en-US">
                <a:latin typeface="Times New Roman"/>
              </a:endParaRPr>
            </a:p>
          </p:txBody>
        </p:sp>
        <p:sp>
          <p:nvSpPr>
            <p:cNvPr id="25649" name="Rectangle 49"/>
            <p:cNvSpPr>
              <a:spLocks noChangeArrowheads="1"/>
            </p:cNvSpPr>
            <p:nvPr/>
          </p:nvSpPr>
          <p:spPr bwMode="auto">
            <a:xfrm>
              <a:off x="931" y="2443"/>
              <a:ext cx="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(</a:t>
              </a:r>
              <a:endParaRPr lang="en-US">
                <a:latin typeface="Times New Roman"/>
              </a:endParaRPr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836" y="2443"/>
              <a:ext cx="9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P</a:t>
              </a:r>
              <a:endParaRPr lang="en-US">
                <a:latin typeface="Times New Roman"/>
              </a:endParaRPr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>
              <a:off x="800" y="2443"/>
              <a:ext cx="4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52" name="Rectangle 52"/>
            <p:cNvSpPr>
              <a:spLocks noChangeArrowheads="1"/>
            </p:cNvSpPr>
            <p:nvPr/>
          </p:nvSpPr>
          <p:spPr bwMode="auto">
            <a:xfrm>
              <a:off x="733" y="2443"/>
              <a:ext cx="7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c</a:t>
              </a:r>
              <a:endParaRPr lang="en-US">
                <a:latin typeface="Times New Roman"/>
              </a:endParaRPr>
            </a:p>
          </p:txBody>
        </p:sp>
        <p:sp>
          <p:nvSpPr>
            <p:cNvPr id="25653" name="Rectangle 53"/>
            <p:cNvSpPr>
              <a:spLocks noChangeArrowheads="1"/>
            </p:cNvSpPr>
            <p:nvPr/>
          </p:nvSpPr>
          <p:spPr bwMode="auto">
            <a:xfrm>
              <a:off x="1577" y="2105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1954</a:t>
              </a:r>
              <a:endParaRPr lang="en-US">
                <a:latin typeface="Times New Roman"/>
              </a:endParaRPr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1536" y="2105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55" name="Rectangle 55"/>
            <p:cNvSpPr>
              <a:spLocks noChangeArrowheads="1"/>
            </p:cNvSpPr>
            <p:nvPr/>
          </p:nvSpPr>
          <p:spPr bwMode="auto">
            <a:xfrm>
              <a:off x="1344" y="2105"/>
              <a:ext cx="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)</a:t>
              </a:r>
              <a:endParaRPr lang="en-US">
                <a:latin typeface="Times New Roman"/>
              </a:endParaRPr>
            </a:p>
          </p:txBody>
        </p:sp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>
              <a:off x="1262" y="2105"/>
              <a:ext cx="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4</a:t>
              </a:r>
              <a:endParaRPr lang="en-US">
                <a:latin typeface="Times New Roman"/>
              </a:endParaRPr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1005" y="2105"/>
              <a:ext cx="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x</a:t>
              </a:r>
              <a:endParaRPr lang="en-US">
                <a:latin typeface="Times New Roman"/>
              </a:endParaRPr>
            </a:p>
          </p:txBody>
        </p:sp>
        <p:sp>
          <p:nvSpPr>
            <p:cNvPr id="25658" name="Rectangle 58"/>
            <p:cNvSpPr>
              <a:spLocks noChangeArrowheads="1"/>
            </p:cNvSpPr>
            <p:nvPr/>
          </p:nvSpPr>
          <p:spPr bwMode="auto">
            <a:xfrm>
              <a:off x="944" y="2105"/>
              <a:ext cx="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(</a:t>
              </a:r>
              <a:endParaRPr lang="en-US">
                <a:latin typeface="Times New Roman"/>
              </a:endParaRPr>
            </a:p>
          </p:txBody>
        </p:sp>
        <p:sp>
          <p:nvSpPr>
            <p:cNvPr id="25659" name="Rectangle 59"/>
            <p:cNvSpPr>
              <a:spLocks noChangeArrowheads="1"/>
            </p:cNvSpPr>
            <p:nvPr/>
          </p:nvSpPr>
          <p:spPr bwMode="auto">
            <a:xfrm>
              <a:off x="849" y="2105"/>
              <a:ext cx="9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P</a:t>
              </a:r>
              <a:endParaRPr lang="en-US">
                <a:latin typeface="Times New Roman"/>
              </a:endParaRPr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>
              <a:off x="813" y="2105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61" name="Rectangle 61"/>
            <p:cNvSpPr>
              <a:spLocks noChangeArrowheads="1"/>
            </p:cNvSpPr>
            <p:nvPr/>
          </p:nvSpPr>
          <p:spPr bwMode="auto">
            <a:xfrm>
              <a:off x="736" y="2105"/>
              <a:ext cx="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b</a:t>
              </a:r>
              <a:endParaRPr lang="en-US">
                <a:latin typeface="Times New Roman"/>
              </a:endParaRPr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1570" y="1767"/>
              <a:ext cx="33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0183</a:t>
              </a:r>
              <a:endParaRPr lang="en-US">
                <a:latin typeface="Times New Roman"/>
              </a:endParaRPr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1529" y="1767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1336" y="1767"/>
              <a:ext cx="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)</a:t>
              </a:r>
              <a:endParaRPr lang="en-US">
                <a:latin typeface="Times New Roman"/>
              </a:endParaRPr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>
              <a:off x="1254" y="1767"/>
              <a:ext cx="8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</a:t>
              </a:r>
              <a:endParaRPr lang="en-US">
                <a:latin typeface="Times New Roman"/>
              </a:endParaRPr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>
              <a:off x="1000" y="1767"/>
              <a:ext cx="8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x</a:t>
              </a:r>
              <a:endParaRPr lang="en-US">
                <a:latin typeface="Times New Roman"/>
              </a:endParaRPr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938" y="1767"/>
              <a:ext cx="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(</a:t>
              </a:r>
              <a:endParaRPr lang="en-US">
                <a:latin typeface="Times New Roman"/>
              </a:endParaRPr>
            </a:p>
          </p:txBody>
        </p: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>
              <a:off x="844" y="1767"/>
              <a:ext cx="9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P</a:t>
              </a:r>
              <a:endParaRPr lang="en-US">
                <a:latin typeface="Times New Roman"/>
              </a:endParaRPr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>
              <a:off x="807" y="1767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733" y="1767"/>
              <a:ext cx="7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a</a:t>
              </a:r>
              <a:endParaRPr lang="en-US">
                <a:latin typeface="Times New Roman"/>
              </a:endParaRPr>
            </a:p>
          </p:txBody>
        </p:sp>
        <p:sp>
          <p:nvSpPr>
            <p:cNvPr id="25671" name="Rectangle 71"/>
            <p:cNvSpPr>
              <a:spLocks noChangeArrowheads="1"/>
            </p:cNvSpPr>
            <p:nvPr/>
          </p:nvSpPr>
          <p:spPr bwMode="auto">
            <a:xfrm>
              <a:off x="1076" y="1092"/>
              <a:ext cx="8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0</a:t>
              </a:r>
              <a:endParaRPr lang="en-US">
                <a:latin typeface="Times New Roman"/>
              </a:endParaRPr>
            </a:p>
          </p:txBody>
        </p:sp>
        <p:sp>
          <p:nvSpPr>
            <p:cNvPr id="25672" name="Rectangle 72"/>
            <p:cNvSpPr>
              <a:spLocks noChangeArrowheads="1"/>
            </p:cNvSpPr>
            <p:nvPr/>
          </p:nvSpPr>
          <p:spPr bwMode="auto">
            <a:xfrm>
              <a:off x="1036" y="1092"/>
              <a:ext cx="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25673" name="Rectangle 73"/>
            <p:cNvSpPr>
              <a:spLocks noChangeArrowheads="1"/>
            </p:cNvSpPr>
            <p:nvPr/>
          </p:nvSpPr>
          <p:spPr bwMode="auto">
            <a:xfrm>
              <a:off x="954" y="1092"/>
              <a:ext cx="8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/>
                </a:rPr>
                <a:t>4</a:t>
              </a:r>
              <a:endParaRPr lang="en-US">
                <a:latin typeface="Times New Roman"/>
              </a:endParaRPr>
            </a:p>
          </p:txBody>
        </p:sp>
        <p:sp>
          <p:nvSpPr>
            <p:cNvPr id="25674" name="Rectangle 74"/>
            <p:cNvSpPr>
              <a:spLocks noChangeArrowheads="1"/>
            </p:cNvSpPr>
            <p:nvPr/>
          </p:nvSpPr>
          <p:spPr bwMode="auto">
            <a:xfrm>
              <a:off x="1417" y="3432"/>
              <a:ext cx="9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25675" name="Rectangle 75"/>
            <p:cNvSpPr>
              <a:spLocks noChangeArrowheads="1"/>
            </p:cNvSpPr>
            <p:nvPr/>
          </p:nvSpPr>
          <p:spPr bwMode="auto">
            <a:xfrm>
              <a:off x="2937" y="3094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76" name="Rectangle 76"/>
            <p:cNvSpPr>
              <a:spLocks noChangeArrowheads="1"/>
            </p:cNvSpPr>
            <p:nvPr/>
          </p:nvSpPr>
          <p:spPr bwMode="auto">
            <a:xfrm>
              <a:off x="2424" y="3094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77" name="Rectangle 77"/>
            <p:cNvSpPr>
              <a:spLocks noChangeArrowheads="1"/>
            </p:cNvSpPr>
            <p:nvPr/>
          </p:nvSpPr>
          <p:spPr bwMode="auto">
            <a:xfrm>
              <a:off x="1910" y="3094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78" name="Rectangle 78"/>
            <p:cNvSpPr>
              <a:spLocks noChangeArrowheads="1"/>
            </p:cNvSpPr>
            <p:nvPr/>
          </p:nvSpPr>
          <p:spPr bwMode="auto">
            <a:xfrm>
              <a:off x="3998" y="2756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79" name="Rectangle 79"/>
            <p:cNvSpPr>
              <a:spLocks noChangeArrowheads="1"/>
            </p:cNvSpPr>
            <p:nvPr/>
          </p:nvSpPr>
          <p:spPr bwMode="auto">
            <a:xfrm>
              <a:off x="3487" y="2756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80" name="Rectangle 80"/>
            <p:cNvSpPr>
              <a:spLocks noChangeArrowheads="1"/>
            </p:cNvSpPr>
            <p:nvPr/>
          </p:nvSpPr>
          <p:spPr bwMode="auto">
            <a:xfrm>
              <a:off x="2976" y="2756"/>
              <a:ext cx="9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81" name="Rectangle 81"/>
            <p:cNvSpPr>
              <a:spLocks noChangeArrowheads="1"/>
            </p:cNvSpPr>
            <p:nvPr/>
          </p:nvSpPr>
          <p:spPr bwMode="auto">
            <a:xfrm>
              <a:off x="2462" y="2756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82" name="Rectangle 82"/>
            <p:cNvSpPr>
              <a:spLocks noChangeArrowheads="1"/>
            </p:cNvSpPr>
            <p:nvPr/>
          </p:nvSpPr>
          <p:spPr bwMode="auto">
            <a:xfrm>
              <a:off x="1953" y="2756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83" name="Rectangle 83"/>
            <p:cNvSpPr>
              <a:spLocks noChangeArrowheads="1"/>
            </p:cNvSpPr>
            <p:nvPr/>
          </p:nvSpPr>
          <p:spPr bwMode="auto">
            <a:xfrm>
              <a:off x="1435" y="2756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25684" name="Rectangle 84"/>
            <p:cNvSpPr>
              <a:spLocks noChangeArrowheads="1"/>
            </p:cNvSpPr>
            <p:nvPr/>
          </p:nvSpPr>
          <p:spPr bwMode="auto">
            <a:xfrm>
              <a:off x="1130" y="2756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³</a:t>
              </a:r>
              <a:endParaRPr lang="en-US">
                <a:latin typeface="Times New Roman"/>
              </a:endParaRPr>
            </a:p>
          </p:txBody>
        </p:sp>
        <p:sp>
          <p:nvSpPr>
            <p:cNvPr id="25685" name="Rectangle 85"/>
            <p:cNvSpPr>
              <a:spLocks noChangeArrowheads="1"/>
            </p:cNvSpPr>
            <p:nvPr/>
          </p:nvSpPr>
          <p:spPr bwMode="auto">
            <a:xfrm>
              <a:off x="3990" y="2418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25686" name="Rectangle 86"/>
            <p:cNvSpPr>
              <a:spLocks noChangeArrowheads="1"/>
            </p:cNvSpPr>
            <p:nvPr/>
          </p:nvSpPr>
          <p:spPr bwMode="auto">
            <a:xfrm>
              <a:off x="3474" y="2418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87" name="Rectangle 87"/>
            <p:cNvSpPr>
              <a:spLocks noChangeArrowheads="1"/>
            </p:cNvSpPr>
            <p:nvPr/>
          </p:nvSpPr>
          <p:spPr bwMode="auto">
            <a:xfrm>
              <a:off x="2965" y="2418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88" name="Rectangle 88"/>
            <p:cNvSpPr>
              <a:spLocks noChangeArrowheads="1"/>
            </p:cNvSpPr>
            <p:nvPr/>
          </p:nvSpPr>
          <p:spPr bwMode="auto">
            <a:xfrm>
              <a:off x="2454" y="2418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89" name="Rectangle 89"/>
            <p:cNvSpPr>
              <a:spLocks noChangeArrowheads="1"/>
            </p:cNvSpPr>
            <p:nvPr/>
          </p:nvSpPr>
          <p:spPr bwMode="auto">
            <a:xfrm>
              <a:off x="1940" y="2418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+</a:t>
              </a:r>
              <a:endParaRPr lang="en-US">
                <a:latin typeface="Times New Roman"/>
              </a:endParaRPr>
            </a:p>
          </p:txBody>
        </p:sp>
        <p:sp>
          <p:nvSpPr>
            <p:cNvPr id="25690" name="Rectangle 90"/>
            <p:cNvSpPr>
              <a:spLocks noChangeArrowheads="1"/>
            </p:cNvSpPr>
            <p:nvPr/>
          </p:nvSpPr>
          <p:spPr bwMode="auto">
            <a:xfrm>
              <a:off x="1422" y="2418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25691" name="Rectangle 91"/>
            <p:cNvSpPr>
              <a:spLocks noChangeArrowheads="1"/>
            </p:cNvSpPr>
            <p:nvPr/>
          </p:nvSpPr>
          <p:spPr bwMode="auto">
            <a:xfrm>
              <a:off x="1117" y="2418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£</a:t>
              </a:r>
              <a:endParaRPr lang="en-US">
                <a:latin typeface="Times New Roman"/>
              </a:endParaRPr>
            </a:p>
          </p:txBody>
        </p:sp>
        <p:sp>
          <p:nvSpPr>
            <p:cNvPr id="25692" name="Rectangle 92"/>
            <p:cNvSpPr>
              <a:spLocks noChangeArrowheads="1"/>
            </p:cNvSpPr>
            <p:nvPr/>
          </p:nvSpPr>
          <p:spPr bwMode="auto">
            <a:xfrm>
              <a:off x="1437" y="2080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25693" name="Rectangle 93"/>
            <p:cNvSpPr>
              <a:spLocks noChangeArrowheads="1"/>
            </p:cNvSpPr>
            <p:nvPr/>
          </p:nvSpPr>
          <p:spPr bwMode="auto">
            <a:xfrm>
              <a:off x="1132" y="2080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25694" name="Rectangle 94"/>
            <p:cNvSpPr>
              <a:spLocks noChangeArrowheads="1"/>
            </p:cNvSpPr>
            <p:nvPr/>
          </p:nvSpPr>
          <p:spPr bwMode="auto">
            <a:xfrm>
              <a:off x="1430" y="1742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25695" name="Rectangle 95"/>
            <p:cNvSpPr>
              <a:spLocks noChangeArrowheads="1"/>
            </p:cNvSpPr>
            <p:nvPr/>
          </p:nvSpPr>
          <p:spPr bwMode="auto">
            <a:xfrm>
              <a:off x="1127" y="1742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25696" name="Rectangle 96"/>
            <p:cNvSpPr>
              <a:spLocks noChangeArrowheads="1"/>
            </p:cNvSpPr>
            <p:nvPr/>
          </p:nvSpPr>
          <p:spPr bwMode="auto">
            <a:xfrm>
              <a:off x="845" y="1067"/>
              <a:ext cx="9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25697" name="Rectangle 97"/>
            <p:cNvSpPr>
              <a:spLocks noChangeArrowheads="1"/>
            </p:cNvSpPr>
            <p:nvPr/>
          </p:nvSpPr>
          <p:spPr bwMode="auto">
            <a:xfrm>
              <a:off x="731" y="1067"/>
              <a:ext cx="9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Symbol"/>
                </a:rPr>
                <a:t>m</a:t>
              </a:r>
              <a:endParaRPr lang="en-US">
                <a:latin typeface="Times New Roman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pPr eaLnBrk="0" hangingPunct="0"/>
            <a:r>
              <a:rPr lang="en-US"/>
              <a:t>Problem 6-1 (Cont.)</a:t>
            </a:r>
          </a:p>
        </p:txBody>
      </p:sp>
      <p:graphicFrame>
        <p:nvGraphicFramePr>
          <p:cNvPr id="6147" name="Object 3"/>
          <p:cNvGraphicFramePr>
            <a:graphicFrameLocks/>
          </p:cNvGraphicFramePr>
          <p:nvPr/>
        </p:nvGraphicFramePr>
        <p:xfrm>
          <a:off x="690563" y="1531938"/>
          <a:ext cx="8647112" cy="5864225"/>
        </p:xfrm>
        <a:graphic>
          <a:graphicData uri="http://schemas.openxmlformats.org/presentationml/2006/ole">
            <p:oleObj spid="_x0000_s70658" name="Document" r:id="rId4" imgW="8420100" imgH="5981700" progId="Word.Document.8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/>
          </p:cNvGraphicFramePr>
          <p:nvPr/>
        </p:nvGraphicFramePr>
        <p:xfrm>
          <a:off x="2057400" y="5257800"/>
          <a:ext cx="5562600" cy="1466850"/>
        </p:xfrm>
        <a:graphic>
          <a:graphicData uri="http://schemas.openxmlformats.org/presentationml/2006/ole">
            <p:oleObj spid="_x0000_s70659" name="Equation" r:id="rId5" imgW="1943100" imgH="596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609600"/>
          </a:xfrm>
        </p:spPr>
        <p:txBody>
          <a:bodyPr lIns="0" rIns="0" bIns="0" anchor="b"/>
          <a:lstStyle/>
          <a:p>
            <a:pPr eaLnBrk="1" hangingPunct="1"/>
            <a:r>
              <a:rPr lang="en-US" sz="2700" b="1">
                <a:latin typeface="Times New Roman"/>
              </a:rPr>
              <a:t>Problem 6-2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828800" y="3962400"/>
          <a:ext cx="2133600" cy="368300"/>
        </p:xfrm>
        <a:graphic>
          <a:graphicData uri="http://schemas.openxmlformats.org/presentationml/2006/ole">
            <p:oleObj spid="_x0000_s2050" name="Equation" r:id="rId4" imgW="1143000" imgH="203200" progId="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4191000" y="3810000"/>
          <a:ext cx="3124200" cy="1219200"/>
        </p:xfrm>
        <a:graphic>
          <a:graphicData uri="http://schemas.openxmlformats.org/presentationml/2006/ole">
            <p:oleObj spid="_x0000_s2051" name="Equation" r:id="rId5" imgW="2209800" imgH="800100" progId="">
              <p:embed/>
            </p:oleObj>
          </a:graphicData>
        </a:graphic>
      </p:graphicFrame>
      <p:graphicFrame>
        <p:nvGraphicFramePr>
          <p:cNvPr id="2052" name="Object 13"/>
          <p:cNvGraphicFramePr>
            <a:graphicFrameLocks noChangeAspect="1"/>
          </p:cNvGraphicFramePr>
          <p:nvPr/>
        </p:nvGraphicFramePr>
        <p:xfrm>
          <a:off x="1371600" y="2057400"/>
          <a:ext cx="258763" cy="457200"/>
        </p:xfrm>
        <a:graphic>
          <a:graphicData uri="http://schemas.openxmlformats.org/presentationml/2006/ole">
            <p:oleObj spid="_x0000_s2052" name="Equation" r:id="rId6" imgW="126780" imgH="215526" progId="">
              <p:embed/>
            </p:oleObj>
          </a:graphicData>
        </a:graphic>
      </p:graphicFrame>
      <p:graphicFrame>
        <p:nvGraphicFramePr>
          <p:cNvPr id="2053" name="Object 12"/>
          <p:cNvGraphicFramePr>
            <a:graphicFrameLocks noChangeAspect="1"/>
          </p:cNvGraphicFramePr>
          <p:nvPr/>
        </p:nvGraphicFramePr>
        <p:xfrm>
          <a:off x="2286000" y="2133600"/>
          <a:ext cx="533400" cy="360363"/>
        </p:xfrm>
        <a:graphic>
          <a:graphicData uri="http://schemas.openxmlformats.org/presentationml/2006/ole">
            <p:oleObj spid="_x0000_s2053" name="Equation" r:id="rId7" imgW="355446" imgH="241195" progId="">
              <p:embed/>
            </p:oleObj>
          </a:graphicData>
        </a:graphic>
      </p:graphicFrame>
      <p:graphicFrame>
        <p:nvGraphicFramePr>
          <p:cNvPr id="2054" name="Object 11"/>
          <p:cNvGraphicFramePr>
            <a:graphicFrameLocks noChangeAspect="1"/>
          </p:cNvGraphicFramePr>
          <p:nvPr/>
        </p:nvGraphicFramePr>
        <p:xfrm>
          <a:off x="3352800" y="2133600"/>
          <a:ext cx="609600" cy="346075"/>
        </p:xfrm>
        <a:graphic>
          <a:graphicData uri="http://schemas.openxmlformats.org/presentationml/2006/ole">
            <p:oleObj spid="_x0000_s2054" name="Equation" r:id="rId8" imgW="418918" imgH="241195" progId="">
              <p:embed/>
            </p:oleObj>
          </a:graphicData>
        </a:graphic>
      </p:graphicFrame>
      <p:graphicFrame>
        <p:nvGraphicFramePr>
          <p:cNvPr id="2055" name="Object 10"/>
          <p:cNvGraphicFramePr>
            <a:graphicFrameLocks noChangeAspect="1"/>
          </p:cNvGraphicFramePr>
          <p:nvPr/>
        </p:nvGraphicFramePr>
        <p:xfrm>
          <a:off x="4419600" y="2057400"/>
          <a:ext cx="838200" cy="427038"/>
        </p:xfrm>
        <a:graphic>
          <a:graphicData uri="http://schemas.openxmlformats.org/presentationml/2006/ole">
            <p:oleObj spid="_x0000_s2055" name="Equation" r:id="rId9" imgW="469696" imgH="241195" progId="">
              <p:embed/>
            </p:oleObj>
          </a:graphicData>
        </a:graphic>
      </p:graphicFrame>
      <p:graphicFrame>
        <p:nvGraphicFramePr>
          <p:cNvPr id="2056" name="Object 9"/>
          <p:cNvGraphicFramePr>
            <a:graphicFrameLocks noChangeAspect="1"/>
          </p:cNvGraphicFramePr>
          <p:nvPr/>
        </p:nvGraphicFramePr>
        <p:xfrm>
          <a:off x="5486400" y="2057400"/>
          <a:ext cx="762000" cy="455613"/>
        </p:xfrm>
        <a:graphic>
          <a:graphicData uri="http://schemas.openxmlformats.org/presentationml/2006/ole">
            <p:oleObj spid="_x0000_s2056" name="Equation" r:id="rId10" imgW="634725" imgH="304668" progId="">
              <p:embed/>
            </p:oleObj>
          </a:graphicData>
        </a:graphic>
      </p:graphicFrame>
      <p:graphicFrame>
        <p:nvGraphicFramePr>
          <p:cNvPr id="2057" name="Object 8"/>
          <p:cNvGraphicFramePr>
            <a:graphicFrameLocks noChangeAspect="1"/>
          </p:cNvGraphicFramePr>
          <p:nvPr/>
        </p:nvGraphicFramePr>
        <p:xfrm>
          <a:off x="6400800" y="2057400"/>
          <a:ext cx="1143000" cy="411163"/>
        </p:xfrm>
        <a:graphic>
          <a:graphicData uri="http://schemas.openxmlformats.org/presentationml/2006/ole">
            <p:oleObj spid="_x0000_s2057" name="Equation" r:id="rId11" imgW="850531" imgH="304668" progId="">
              <p:embed/>
            </p:oleObj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762125" y="2665413"/>
            <a:ext cx="936625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62125" y="2665413"/>
            <a:ext cx="936625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762125" y="2665413"/>
            <a:ext cx="936625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762125" y="2665413"/>
            <a:ext cx="936625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762125" y="2665413"/>
            <a:ext cx="936625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590800" y="15081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graphicFrame>
        <p:nvGraphicFramePr>
          <p:cNvPr id="3297" name="Group 225"/>
          <p:cNvGraphicFramePr>
            <a:graphicFrameLocks noGrp="1"/>
          </p:cNvGraphicFramePr>
          <p:nvPr/>
        </p:nvGraphicFramePr>
        <p:xfrm>
          <a:off x="990600" y="1905000"/>
          <a:ext cx="6629400" cy="1981202"/>
        </p:xfrm>
        <a:graphic>
          <a:graphicData uri="http://schemas.openxmlformats.org/drawingml/2006/table">
            <a:tbl>
              <a:tblPr/>
              <a:tblGrid>
                <a:gridCol w="1092200"/>
                <a:gridCol w="1092200"/>
                <a:gridCol w="1092200"/>
                <a:gridCol w="1092200"/>
                <a:gridCol w="1041400"/>
                <a:gridCol w="121920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-3.4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11.56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5.780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6.76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2.028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2.0</a:t>
                      </a:r>
                      <a:endParaRPr kumimoji="0" lang="en-US" sz="2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2.0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21.16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4.232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609600"/>
          </a:xfrm>
        </p:spPr>
        <p:txBody>
          <a:bodyPr lIns="0" rIns="0" bIns="0" anchor="b"/>
          <a:lstStyle/>
          <a:p>
            <a:pPr eaLnBrk="1" hangingPunct="1"/>
            <a:r>
              <a:rPr lang="en-US" sz="3100"/>
              <a:t>Problem 6-5</a:t>
            </a: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1981200" y="4343400"/>
          <a:ext cx="2419350" cy="381000"/>
        </p:xfrm>
        <a:graphic>
          <a:graphicData uri="http://schemas.openxmlformats.org/presentationml/2006/ole">
            <p:oleObj spid="_x0000_s3074" name="Equation" r:id="rId4" imgW="1294838" imgH="215806" progId="">
              <p:embed/>
            </p:oleObj>
          </a:graphicData>
        </a:graphic>
      </p:graphicFrame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4800600" y="4267200"/>
          <a:ext cx="3505200" cy="457200"/>
        </p:xfrm>
        <a:graphic>
          <a:graphicData uri="http://schemas.openxmlformats.org/presentationml/2006/ole">
            <p:oleObj spid="_x0000_s3075" name="Equation" r:id="rId5" imgW="2095500" imgH="292100" progId="">
              <p:embed/>
            </p:oleObj>
          </a:graphicData>
        </a:graphic>
      </p:graphicFrame>
      <p:graphicFrame>
        <p:nvGraphicFramePr>
          <p:cNvPr id="3076" name="Object 13"/>
          <p:cNvGraphicFramePr>
            <a:graphicFrameLocks noChangeAspect="1"/>
          </p:cNvGraphicFramePr>
          <p:nvPr/>
        </p:nvGraphicFramePr>
        <p:xfrm>
          <a:off x="6705600" y="4953000"/>
          <a:ext cx="1447800" cy="762000"/>
        </p:xfrm>
        <a:graphic>
          <a:graphicData uri="http://schemas.openxmlformats.org/presentationml/2006/ole">
            <p:oleObj spid="_x0000_s3076" name="Equation" r:id="rId6" imgW="1130300" imgH="647700" progId="">
              <p:embed/>
            </p:oleObj>
          </a:graphicData>
        </a:graphic>
      </p:graphicFrame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85800" y="41910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graphicFrame>
        <p:nvGraphicFramePr>
          <p:cNvPr id="3077" name="Object 22"/>
          <p:cNvGraphicFramePr>
            <a:graphicFrameLocks noChangeAspect="1"/>
          </p:cNvGraphicFramePr>
          <p:nvPr/>
        </p:nvGraphicFramePr>
        <p:xfrm>
          <a:off x="990600" y="4343400"/>
          <a:ext cx="1066800" cy="349250"/>
        </p:xfrm>
        <a:graphic>
          <a:graphicData uri="http://schemas.openxmlformats.org/presentationml/2006/ole">
            <p:oleObj spid="_x0000_s3077" name="Equation" r:id="rId7" imgW="748975" imgH="241195" progId="">
              <p:embed/>
            </p:oleObj>
          </a:graphicData>
        </a:graphic>
      </p:graphicFrame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graphicFrame>
        <p:nvGraphicFramePr>
          <p:cNvPr id="3078" name="Object 30"/>
          <p:cNvGraphicFramePr>
            <a:graphicFrameLocks noChangeAspect="1"/>
          </p:cNvGraphicFramePr>
          <p:nvPr/>
        </p:nvGraphicFramePr>
        <p:xfrm>
          <a:off x="3048000" y="1600200"/>
          <a:ext cx="609600" cy="411163"/>
        </p:xfrm>
        <a:graphic>
          <a:graphicData uri="http://schemas.openxmlformats.org/presentationml/2006/ole">
            <p:oleObj spid="_x0000_s3078" name="Equation" r:id="rId8" imgW="355446" imgH="241195" progId="">
              <p:embed/>
            </p:oleObj>
          </a:graphicData>
        </a:graphic>
      </p:graphicFrame>
      <p:graphicFrame>
        <p:nvGraphicFramePr>
          <p:cNvPr id="3079" name="Object 29"/>
          <p:cNvGraphicFramePr>
            <a:graphicFrameLocks noChangeAspect="1"/>
          </p:cNvGraphicFramePr>
          <p:nvPr/>
        </p:nvGraphicFramePr>
        <p:xfrm>
          <a:off x="3962400" y="1600200"/>
          <a:ext cx="609600" cy="388938"/>
        </p:xfrm>
        <a:graphic>
          <a:graphicData uri="http://schemas.openxmlformats.org/presentationml/2006/ole">
            <p:oleObj spid="_x0000_s3079" name="Equation" r:id="rId9" imgW="418918" imgH="241195" progId="">
              <p:embed/>
            </p:oleObj>
          </a:graphicData>
        </a:graphic>
      </p:graphicFrame>
      <p:graphicFrame>
        <p:nvGraphicFramePr>
          <p:cNvPr id="3080" name="Object 28"/>
          <p:cNvGraphicFramePr>
            <a:graphicFrameLocks noChangeAspect="1"/>
          </p:cNvGraphicFramePr>
          <p:nvPr/>
        </p:nvGraphicFramePr>
        <p:xfrm>
          <a:off x="4953000" y="1600200"/>
          <a:ext cx="914400" cy="381000"/>
        </p:xfrm>
        <a:graphic>
          <a:graphicData uri="http://schemas.openxmlformats.org/presentationml/2006/ole">
            <p:oleObj spid="_x0000_s3080" name="Equation" r:id="rId10" imgW="469696" imgH="241195" progId="">
              <p:embed/>
            </p:oleObj>
          </a:graphicData>
        </a:graphic>
      </p:graphicFrame>
      <p:graphicFrame>
        <p:nvGraphicFramePr>
          <p:cNvPr id="3081" name="Object 27"/>
          <p:cNvGraphicFramePr>
            <a:graphicFrameLocks noChangeAspect="1"/>
          </p:cNvGraphicFramePr>
          <p:nvPr/>
        </p:nvGraphicFramePr>
        <p:xfrm>
          <a:off x="6172200" y="1447800"/>
          <a:ext cx="914400" cy="454025"/>
        </p:xfrm>
        <a:graphic>
          <a:graphicData uri="http://schemas.openxmlformats.org/presentationml/2006/ole">
            <p:oleObj spid="_x0000_s3081" name="Equation" r:id="rId11" imgW="634725" imgH="304668" progId="">
              <p:embed/>
            </p:oleObj>
          </a:graphicData>
        </a:graphic>
      </p:graphicFrame>
      <p:graphicFrame>
        <p:nvGraphicFramePr>
          <p:cNvPr id="3082" name="Object 26"/>
          <p:cNvGraphicFramePr>
            <a:graphicFrameLocks noChangeAspect="1"/>
          </p:cNvGraphicFramePr>
          <p:nvPr/>
        </p:nvGraphicFramePr>
        <p:xfrm>
          <a:off x="7239000" y="1371600"/>
          <a:ext cx="1295400" cy="493713"/>
        </p:xfrm>
        <a:graphic>
          <a:graphicData uri="http://schemas.openxmlformats.org/presentationml/2006/ole">
            <p:oleObj spid="_x0000_s3082" name="Equation" r:id="rId12" imgW="850531" imgH="304668" progId="">
              <p:embed/>
            </p:oleObj>
          </a:graphicData>
        </a:graphic>
      </p:graphicFrame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760538" y="2328863"/>
            <a:ext cx="663575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1760538" y="2328863"/>
            <a:ext cx="796925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760538" y="2328863"/>
            <a:ext cx="815975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1760538" y="2328863"/>
            <a:ext cx="8763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graphicFrame>
        <p:nvGraphicFramePr>
          <p:cNvPr id="4230" name="Group 134"/>
          <p:cNvGraphicFramePr>
            <a:graphicFrameLocks noGrp="1"/>
          </p:cNvGraphicFramePr>
          <p:nvPr/>
        </p:nvGraphicFramePr>
        <p:xfrm>
          <a:off x="533400" y="1295400"/>
          <a:ext cx="8077200" cy="268224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644525"/>
                <a:gridCol w="1144588"/>
                <a:gridCol w="1173162"/>
                <a:gridCol w="1257300"/>
                <a:gridCol w="1419225"/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Number of calls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-1.7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2.89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.4624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.20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.20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-.7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.49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.0980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.44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.88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.09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.0396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.54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1.69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.3042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.02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.08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5.29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.1058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1625"/>
            <a:ext cx="7772400" cy="534988"/>
          </a:xfrm>
        </p:spPr>
        <p:txBody>
          <a:bodyPr lIns="0" rIns="0" bIns="0" anchor="b"/>
          <a:lstStyle/>
          <a:p>
            <a:pPr eaLnBrk="1" hangingPunct="1"/>
            <a:r>
              <a:rPr lang="en-US" sz="3000"/>
              <a:t>Problem 6-7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04800" y="38862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8" name="Object 16"/>
          <p:cNvGraphicFramePr>
            <a:graphicFrameLocks noChangeAspect="1"/>
          </p:cNvGraphicFramePr>
          <p:nvPr/>
        </p:nvGraphicFramePr>
        <p:xfrm>
          <a:off x="1181100" y="3962400"/>
          <a:ext cx="7353300" cy="1714500"/>
        </p:xfrm>
        <a:graphic>
          <a:graphicData uri="http://schemas.openxmlformats.org/presentationml/2006/ole">
            <p:oleObj spid="_x0000_s4098" name="Equation" r:id="rId4" imgW="4902200" imgH="1143000" progId="">
              <p:embed/>
            </p:oleObj>
          </a:graphicData>
        </a:graphic>
      </p:graphicFrame>
      <p:graphicFrame>
        <p:nvGraphicFramePr>
          <p:cNvPr id="4099" name="Object 22"/>
          <p:cNvGraphicFramePr>
            <a:graphicFrameLocks noChangeAspect="1"/>
          </p:cNvGraphicFramePr>
          <p:nvPr/>
        </p:nvGraphicFramePr>
        <p:xfrm>
          <a:off x="2590800" y="1295400"/>
          <a:ext cx="533400" cy="444500"/>
        </p:xfrm>
        <a:graphic>
          <a:graphicData uri="http://schemas.openxmlformats.org/presentationml/2006/ole">
            <p:oleObj spid="_x0000_s4099" name="Equation" r:id="rId5" imgW="355446" imgH="241195" progId="">
              <p:embed/>
            </p:oleObj>
          </a:graphicData>
        </a:graphic>
      </p:graphicFrame>
      <p:graphicFrame>
        <p:nvGraphicFramePr>
          <p:cNvPr id="4100" name="Object 21"/>
          <p:cNvGraphicFramePr>
            <a:graphicFrameLocks noChangeAspect="1"/>
          </p:cNvGraphicFramePr>
          <p:nvPr/>
        </p:nvGraphicFramePr>
        <p:xfrm>
          <a:off x="3733800" y="1219200"/>
          <a:ext cx="609600" cy="457200"/>
        </p:xfrm>
        <a:graphic>
          <a:graphicData uri="http://schemas.openxmlformats.org/presentationml/2006/ole">
            <p:oleObj spid="_x0000_s4100" name="Equation" r:id="rId6" imgW="418918" imgH="241195" progId="">
              <p:embed/>
            </p:oleObj>
          </a:graphicData>
        </a:graphic>
      </p:graphicFrame>
      <p:graphicFrame>
        <p:nvGraphicFramePr>
          <p:cNvPr id="4101" name="Object 20"/>
          <p:cNvGraphicFramePr>
            <a:graphicFrameLocks noChangeAspect="1"/>
          </p:cNvGraphicFramePr>
          <p:nvPr/>
        </p:nvGraphicFramePr>
        <p:xfrm>
          <a:off x="4953000" y="1295400"/>
          <a:ext cx="771525" cy="393700"/>
        </p:xfrm>
        <a:graphic>
          <a:graphicData uri="http://schemas.openxmlformats.org/presentationml/2006/ole">
            <p:oleObj spid="_x0000_s4101" name="Equation" r:id="rId7" imgW="469696" imgH="241195" progId="">
              <p:embed/>
            </p:oleObj>
          </a:graphicData>
        </a:graphic>
      </p:graphicFrame>
      <p:graphicFrame>
        <p:nvGraphicFramePr>
          <p:cNvPr id="4102" name="Object 19"/>
          <p:cNvGraphicFramePr>
            <a:graphicFrameLocks noChangeAspect="1"/>
          </p:cNvGraphicFramePr>
          <p:nvPr/>
        </p:nvGraphicFramePr>
        <p:xfrm>
          <a:off x="6324600" y="1219200"/>
          <a:ext cx="762000" cy="457200"/>
        </p:xfrm>
        <a:graphic>
          <a:graphicData uri="http://schemas.openxmlformats.org/presentationml/2006/ole">
            <p:oleObj spid="_x0000_s4102" name="Equation" r:id="rId8" imgW="634725" imgH="304668" progId="">
              <p:embed/>
            </p:oleObj>
          </a:graphicData>
        </a:graphic>
      </p:graphicFrame>
      <p:graphicFrame>
        <p:nvGraphicFramePr>
          <p:cNvPr id="4103" name="Object 18"/>
          <p:cNvGraphicFramePr>
            <a:graphicFrameLocks noChangeAspect="1"/>
          </p:cNvGraphicFramePr>
          <p:nvPr/>
        </p:nvGraphicFramePr>
        <p:xfrm>
          <a:off x="7467600" y="1219200"/>
          <a:ext cx="1304925" cy="469900"/>
        </p:xfrm>
        <a:graphic>
          <a:graphicData uri="http://schemas.openxmlformats.org/presentationml/2006/ole">
            <p:oleObj spid="_x0000_s4103" name="Equation" r:id="rId9" imgW="850531" imgH="304668" progId="">
              <p:embed/>
            </p:oleObj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760538" y="2497138"/>
            <a:ext cx="754062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760538" y="2497138"/>
            <a:ext cx="925512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760538" y="2497138"/>
            <a:ext cx="9271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581400" y="8223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2743200" y="66992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graphicFrame>
        <p:nvGraphicFramePr>
          <p:cNvPr id="5215" name="Group 95"/>
          <p:cNvGraphicFramePr>
            <a:graphicFrameLocks noGrp="1"/>
          </p:cNvGraphicFramePr>
          <p:nvPr/>
        </p:nvGraphicFramePr>
        <p:xfrm>
          <a:off x="685800" y="990600"/>
          <a:ext cx="8077200" cy="2819402"/>
        </p:xfrm>
        <a:graphic>
          <a:graphicData uri="http://schemas.openxmlformats.org/drawingml/2006/table">
            <a:tbl>
              <a:tblPr/>
              <a:tblGrid>
                <a:gridCol w="1576388"/>
                <a:gridCol w="1082675"/>
                <a:gridCol w="1328737"/>
                <a:gridCol w="1331913"/>
                <a:gridCol w="1339850"/>
                <a:gridCol w="1417637"/>
              </a:tblGrid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Prize Amount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60.5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6.4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841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67.28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6241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124.82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/>
          </p:cNvGraphicFramePr>
          <p:nvPr/>
        </p:nvGraphicFramePr>
        <p:xfrm>
          <a:off x="1697038" y="1254125"/>
          <a:ext cx="5453062" cy="5126038"/>
        </p:xfrm>
        <a:graphic>
          <a:graphicData uri="http://schemas.openxmlformats.org/presentationml/2006/ole">
            <p:oleObj spid="_x0000_s5122" name="Equation" r:id="rId4" imgW="3225800" imgH="3124200" progId="">
              <p:embed/>
            </p:oleObj>
          </a:graphicData>
        </a:graphic>
      </p:graphicFrame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514350"/>
          </a:xfrm>
        </p:spPr>
        <p:txBody>
          <a:bodyPr/>
          <a:lstStyle/>
          <a:p>
            <a:pPr eaLnBrk="1" hangingPunct="1"/>
            <a:r>
              <a:rPr lang="en-US" sz="2700">
                <a:latin typeface="Times New Roman"/>
              </a:rPr>
              <a:t>Problem 6-9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0"/>
            <a:ext cx="7772400" cy="609600"/>
          </a:xfrm>
        </p:spPr>
        <p:txBody>
          <a:bodyPr lIns="0" rIns="0" bIns="0" anchor="b"/>
          <a:lstStyle/>
          <a:p>
            <a:pPr eaLnBrk="1" hangingPunct="1"/>
            <a:r>
              <a:rPr lang="en-US" sz="3100" dirty="0"/>
              <a:t>Problem 6-13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3657600" y="1143000"/>
          <a:ext cx="3581400" cy="2112963"/>
        </p:xfrm>
        <a:graphic>
          <a:graphicData uri="http://schemas.openxmlformats.org/presentationml/2006/ole">
            <p:oleObj spid="_x0000_s6146" name="Equation" r:id="rId4" imgW="1841500" imgH="1282700" progId="">
              <p:embed/>
            </p:oleObj>
          </a:graphicData>
        </a:graphic>
      </p:graphicFrame>
      <p:grpSp>
        <p:nvGrpSpPr>
          <p:cNvPr id="6152" name="Group 8"/>
          <p:cNvGrpSpPr>
            <a:grpSpLocks noChangeAspect="1"/>
          </p:cNvGrpSpPr>
          <p:nvPr/>
        </p:nvGrpSpPr>
        <p:grpSpPr bwMode="auto">
          <a:xfrm>
            <a:off x="1524000" y="3505200"/>
            <a:ext cx="4259263" cy="428625"/>
            <a:chOff x="960" y="1994"/>
            <a:chExt cx="2683" cy="270"/>
          </a:xfrm>
        </p:grpSpPr>
        <p:sp>
          <p:nvSpPr>
            <p:cNvPr id="6153" name="Rectangle 9"/>
            <p:cNvSpPr>
              <a:spLocks noChangeAspect="1" noChangeArrowheads="1" noTextEdit="1"/>
            </p:cNvSpPr>
            <p:nvPr/>
          </p:nvSpPr>
          <p:spPr bwMode="auto">
            <a:xfrm>
              <a:off x="960" y="2028"/>
              <a:ext cx="2683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324" y="2017"/>
              <a:ext cx="3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267</a:t>
              </a:r>
              <a:endParaRPr lang="en-US">
                <a:latin typeface="Times New Roman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3275" y="2017"/>
              <a:ext cx="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.</a:t>
              </a:r>
              <a:endParaRPr lang="en-US">
                <a:latin typeface="Times New Roman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3019" y="2017"/>
              <a:ext cx="6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)</a:t>
              </a:r>
              <a:endParaRPr lang="en-US">
                <a:latin typeface="Times New Roman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2823" y="2017"/>
              <a:ext cx="2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30</a:t>
              </a:r>
              <a:endParaRPr lang="en-US">
                <a:latin typeface="Times New Roman"/>
              </a:endParaRP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2724" y="2017"/>
              <a:ext cx="1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,.</a:t>
              </a:r>
              <a:endParaRPr lang="en-US">
                <a:latin typeface="Times New Roman"/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629" y="2017"/>
              <a:ext cx="1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9</a:t>
              </a:r>
              <a:endParaRPr lang="en-US">
                <a:latin typeface="Times New Roman"/>
              </a:endParaRP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550" y="2017"/>
              <a:ext cx="5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/</a:t>
              </a:r>
              <a:endParaRPr lang="en-US">
                <a:latin typeface="Times New Roman"/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429" y="2017"/>
              <a:ext cx="1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2</a:t>
              </a:r>
              <a:endParaRPr lang="en-US">
                <a:latin typeface="Times New Roman"/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2081" y="2017"/>
              <a:ext cx="14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dirty="0">
                  <a:solidFill>
                    <a:srgbClr val="000000"/>
                  </a:solidFill>
                  <a:latin typeface="Times New Roman"/>
                </a:rPr>
                <a:t>X</a:t>
              </a:r>
              <a:endParaRPr lang="en-US" dirty="0">
                <a:latin typeface="Times New Roman"/>
              </a:endParaRP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2010" y="2017"/>
              <a:ext cx="6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(</a:t>
              </a:r>
              <a:endParaRPr lang="en-US">
                <a:latin typeface="Times New Roman"/>
              </a:endParaRP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1897" y="2017"/>
              <a:ext cx="11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P</a:t>
              </a:r>
              <a:endParaRPr lang="en-US">
                <a:latin typeface="Times New Roman"/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1809" y="2017"/>
              <a:ext cx="5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Times New Roman"/>
                </a:rPr>
                <a:t>:</a:t>
              </a:r>
              <a:endParaRPr lang="en-US">
                <a:latin typeface="Times New Roman"/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979" y="2017"/>
              <a:ext cx="87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 dirty="0">
                  <a:solidFill>
                    <a:srgbClr val="000000"/>
                  </a:solidFill>
                  <a:latin typeface="Times New Roman"/>
                </a:rPr>
                <a:t>From table</a:t>
              </a:r>
              <a:endParaRPr lang="en-US" dirty="0">
                <a:latin typeface="Times New Roman"/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3132" y="1994"/>
              <a:ext cx="11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2273" y="1994"/>
              <a:ext cx="11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500">
                  <a:solidFill>
                    <a:srgbClr val="000000"/>
                  </a:solidFill>
                  <a:latin typeface="Symbol"/>
                </a:rPr>
                <a:t>=</a:t>
              </a:r>
              <a:endParaRPr lang="en-US">
                <a:latin typeface="Times New Roman"/>
              </a:endParaRPr>
            </a:p>
          </p:txBody>
        </p:sp>
      </p:grpSp>
      <p:sp>
        <p:nvSpPr>
          <p:cNvPr id="24" name="Rectangle 6"/>
          <p:cNvSpPr txBox="1">
            <a:spLocks noChangeArrowheads="1"/>
          </p:cNvSpPr>
          <p:nvPr/>
        </p:nvSpPr>
        <p:spPr bwMode="auto">
          <a:xfrm>
            <a:off x="381000" y="8382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a.   P(X = 2/9, .30) =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8" name="Equation" r:id="rId5" imgW="114120" imgH="215640" progId="Equation.3">
              <p:embed/>
            </p:oleObj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295401" y="4171950"/>
          <a:ext cx="5689600" cy="2381250"/>
        </p:xfrm>
        <a:graphic>
          <a:graphicData uri="http://schemas.openxmlformats.org/presentationml/2006/ole">
            <p:oleObj spid="_x0000_s6149" name="Equation" r:id="rId6" imgW="2806560" imgH="1218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+mj-lt"/>
              </a:rPr>
              <a:t>Problem 6-15</a:t>
            </a:r>
          </a:p>
        </p:txBody>
      </p:sp>
      <p:grpSp>
        <p:nvGrpSpPr>
          <p:cNvPr id="83971" name="Group 3"/>
          <p:cNvGrpSpPr>
            <a:grpSpLocks noChangeAspect="1"/>
          </p:cNvGrpSpPr>
          <p:nvPr/>
        </p:nvGrpSpPr>
        <p:grpSpPr bwMode="auto">
          <a:xfrm>
            <a:off x="1143000" y="762000"/>
            <a:ext cx="5257800" cy="5715000"/>
            <a:chOff x="720" y="480"/>
            <a:chExt cx="3312" cy="3600"/>
          </a:xfrm>
        </p:grpSpPr>
        <p:sp>
          <p:nvSpPr>
            <p:cNvPr id="83970" name="AutoShape 2"/>
            <p:cNvSpPr>
              <a:spLocks noChangeAspect="1" noChangeArrowheads="1" noTextEdit="1"/>
            </p:cNvSpPr>
            <p:nvPr/>
          </p:nvSpPr>
          <p:spPr bwMode="auto">
            <a:xfrm>
              <a:off x="720" y="480"/>
              <a:ext cx="3312" cy="3600"/>
            </a:xfrm>
            <a:prstGeom prst="rect">
              <a:avLst/>
            </a:prstGeom>
            <a:solidFill>
              <a:srgbClr val="EDEDE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2" name="Line 4"/>
            <p:cNvSpPr>
              <a:spLocks noChangeShapeType="1"/>
            </p:cNvSpPr>
            <p:nvPr/>
          </p:nvSpPr>
          <p:spPr bwMode="auto">
            <a:xfrm>
              <a:off x="2572" y="1369"/>
              <a:ext cx="416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2599" y="1834"/>
              <a:ext cx="485" cy="1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4" name="Line 6"/>
            <p:cNvSpPr>
              <a:spLocks noChangeShapeType="1"/>
            </p:cNvSpPr>
            <p:nvPr/>
          </p:nvSpPr>
          <p:spPr bwMode="auto">
            <a:xfrm flipV="1">
              <a:off x="2355" y="3431"/>
              <a:ext cx="14" cy="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>
              <a:off x="2369" y="3433"/>
              <a:ext cx="20" cy="60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6" name="Line 8"/>
            <p:cNvSpPr>
              <a:spLocks noChangeShapeType="1"/>
            </p:cNvSpPr>
            <p:nvPr/>
          </p:nvSpPr>
          <p:spPr bwMode="auto">
            <a:xfrm flipV="1">
              <a:off x="2390" y="3331"/>
              <a:ext cx="24" cy="16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7" name="Line 9"/>
            <p:cNvSpPr>
              <a:spLocks noChangeShapeType="1"/>
            </p:cNvSpPr>
            <p:nvPr/>
          </p:nvSpPr>
          <p:spPr bwMode="auto">
            <a:xfrm>
              <a:off x="2414" y="3331"/>
              <a:ext cx="17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1995" y="3960"/>
              <a:ext cx="25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1744" y="3960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1493" y="3960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>
              <a:off x="1242" y="3960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2" name="Rectangle 14"/>
            <p:cNvSpPr>
              <a:spLocks noChangeArrowheads="1"/>
            </p:cNvSpPr>
            <p:nvPr/>
          </p:nvSpPr>
          <p:spPr bwMode="auto">
            <a:xfrm>
              <a:off x="991" y="3960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3" name="Rectangle 15"/>
            <p:cNvSpPr>
              <a:spLocks noChangeArrowheads="1"/>
            </p:cNvSpPr>
            <p:nvPr/>
          </p:nvSpPr>
          <p:spPr bwMode="auto">
            <a:xfrm>
              <a:off x="740" y="3960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4" name="Rectangle 16"/>
            <p:cNvSpPr>
              <a:spLocks noChangeArrowheads="1"/>
            </p:cNvSpPr>
            <p:nvPr/>
          </p:nvSpPr>
          <p:spPr bwMode="auto">
            <a:xfrm>
              <a:off x="740" y="3678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5" name="Rectangle 17"/>
            <p:cNvSpPr>
              <a:spLocks noChangeArrowheads="1"/>
            </p:cNvSpPr>
            <p:nvPr/>
          </p:nvSpPr>
          <p:spPr bwMode="auto">
            <a:xfrm>
              <a:off x="2809" y="3395"/>
              <a:ext cx="15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6" name="Rectangle 18"/>
            <p:cNvSpPr>
              <a:spLocks noChangeArrowheads="1"/>
            </p:cNvSpPr>
            <p:nvPr/>
          </p:nvSpPr>
          <p:spPr bwMode="auto">
            <a:xfrm>
              <a:off x="2784" y="3395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7" name="Rectangle 19"/>
            <p:cNvSpPr>
              <a:spLocks noChangeArrowheads="1"/>
            </p:cNvSpPr>
            <p:nvPr/>
          </p:nvSpPr>
          <p:spPr bwMode="auto">
            <a:xfrm>
              <a:off x="2734" y="3395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8" name="Rectangle 20"/>
            <p:cNvSpPr>
              <a:spLocks noChangeArrowheads="1"/>
            </p:cNvSpPr>
            <p:nvPr/>
          </p:nvSpPr>
          <p:spPr bwMode="auto">
            <a:xfrm>
              <a:off x="2416" y="3395"/>
              <a:ext cx="231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1.08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89" name="Rectangle 21"/>
            <p:cNvSpPr>
              <a:spLocks noChangeArrowheads="1"/>
            </p:cNvSpPr>
            <p:nvPr/>
          </p:nvSpPr>
          <p:spPr bwMode="auto">
            <a:xfrm>
              <a:off x="1995" y="3395"/>
              <a:ext cx="205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0" name="Rectangle 22"/>
            <p:cNvSpPr>
              <a:spLocks noChangeArrowheads="1"/>
            </p:cNvSpPr>
            <p:nvPr/>
          </p:nvSpPr>
          <p:spPr bwMode="auto">
            <a:xfrm>
              <a:off x="1744" y="3395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1" name="Rectangle 23"/>
            <p:cNvSpPr>
              <a:spLocks noChangeArrowheads="1"/>
            </p:cNvSpPr>
            <p:nvPr/>
          </p:nvSpPr>
          <p:spPr bwMode="auto">
            <a:xfrm>
              <a:off x="1493" y="3395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2" name="Rectangle 24"/>
            <p:cNvSpPr>
              <a:spLocks noChangeArrowheads="1"/>
            </p:cNvSpPr>
            <p:nvPr/>
          </p:nvSpPr>
          <p:spPr bwMode="auto">
            <a:xfrm>
              <a:off x="1242" y="3395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3" name="Rectangle 25"/>
            <p:cNvSpPr>
              <a:spLocks noChangeArrowheads="1"/>
            </p:cNvSpPr>
            <p:nvPr/>
          </p:nvSpPr>
          <p:spPr bwMode="auto">
            <a:xfrm>
              <a:off x="991" y="3395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4" name="Rectangle 26"/>
            <p:cNvSpPr>
              <a:spLocks noChangeArrowheads="1"/>
            </p:cNvSpPr>
            <p:nvPr/>
          </p:nvSpPr>
          <p:spPr bwMode="auto">
            <a:xfrm>
              <a:off x="740" y="3395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5" name="Rectangle 27"/>
            <p:cNvSpPr>
              <a:spLocks noChangeArrowheads="1"/>
            </p:cNvSpPr>
            <p:nvPr/>
          </p:nvSpPr>
          <p:spPr bwMode="auto">
            <a:xfrm>
              <a:off x="3839" y="3098"/>
              <a:ext cx="231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1.08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6" name="Rectangle 28"/>
            <p:cNvSpPr>
              <a:spLocks noChangeArrowheads="1"/>
            </p:cNvSpPr>
            <p:nvPr/>
          </p:nvSpPr>
          <p:spPr bwMode="auto">
            <a:xfrm>
              <a:off x="3458" y="3098"/>
              <a:ext cx="30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(0.90)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7" name="Rectangle 29"/>
            <p:cNvSpPr>
              <a:spLocks noChangeArrowheads="1"/>
            </p:cNvSpPr>
            <p:nvPr/>
          </p:nvSpPr>
          <p:spPr bwMode="auto">
            <a:xfrm>
              <a:off x="3436" y="3098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8" name="Rectangle 30"/>
            <p:cNvSpPr>
              <a:spLocks noChangeArrowheads="1"/>
            </p:cNvSpPr>
            <p:nvPr/>
          </p:nvSpPr>
          <p:spPr bwMode="auto">
            <a:xfrm>
              <a:off x="3197" y="3098"/>
              <a:ext cx="30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(0.10)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3999" name="Rectangle 31"/>
            <p:cNvSpPr>
              <a:spLocks noChangeArrowheads="1"/>
            </p:cNvSpPr>
            <p:nvPr/>
          </p:nvSpPr>
          <p:spPr bwMode="auto">
            <a:xfrm>
              <a:off x="3175" y="3098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0" name="Rectangle 32"/>
            <p:cNvSpPr>
              <a:spLocks noChangeArrowheads="1"/>
            </p:cNvSpPr>
            <p:nvPr/>
          </p:nvSpPr>
          <p:spPr bwMode="auto">
            <a:xfrm>
              <a:off x="3080" y="3098"/>
              <a:ext cx="15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1" name="Rectangle 33"/>
            <p:cNvSpPr>
              <a:spLocks noChangeArrowheads="1"/>
            </p:cNvSpPr>
            <p:nvPr/>
          </p:nvSpPr>
          <p:spPr bwMode="auto">
            <a:xfrm>
              <a:off x="2907" y="3098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2" name="Rectangle 34"/>
            <p:cNvSpPr>
              <a:spLocks noChangeArrowheads="1"/>
            </p:cNvSpPr>
            <p:nvPr/>
          </p:nvSpPr>
          <p:spPr bwMode="auto">
            <a:xfrm>
              <a:off x="2774" y="3098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3" name="Rectangle 35"/>
            <p:cNvSpPr>
              <a:spLocks noChangeArrowheads="1"/>
            </p:cNvSpPr>
            <p:nvPr/>
          </p:nvSpPr>
          <p:spPr bwMode="auto">
            <a:xfrm>
              <a:off x="2661" y="3098"/>
              <a:ext cx="13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4" name="Rectangle 36"/>
            <p:cNvSpPr>
              <a:spLocks noChangeArrowheads="1"/>
            </p:cNvSpPr>
            <p:nvPr/>
          </p:nvSpPr>
          <p:spPr bwMode="auto">
            <a:xfrm>
              <a:off x="2549" y="3098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5" name="Rectangle 37"/>
            <p:cNvSpPr>
              <a:spLocks noChangeArrowheads="1"/>
            </p:cNvSpPr>
            <p:nvPr/>
          </p:nvSpPr>
          <p:spPr bwMode="auto">
            <a:xfrm>
              <a:off x="2298" y="3098"/>
              <a:ext cx="205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6" name="Rectangle 38"/>
            <p:cNvSpPr>
              <a:spLocks noChangeArrowheads="1"/>
            </p:cNvSpPr>
            <p:nvPr/>
          </p:nvSpPr>
          <p:spPr bwMode="auto">
            <a:xfrm>
              <a:off x="2237" y="3014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7" name="Rectangle 39"/>
            <p:cNvSpPr>
              <a:spLocks noChangeArrowheads="1"/>
            </p:cNvSpPr>
            <p:nvPr/>
          </p:nvSpPr>
          <p:spPr bwMode="auto">
            <a:xfrm>
              <a:off x="1995" y="3098"/>
              <a:ext cx="23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8" name="Rectangle 40"/>
            <p:cNvSpPr>
              <a:spLocks noChangeArrowheads="1"/>
            </p:cNvSpPr>
            <p:nvPr/>
          </p:nvSpPr>
          <p:spPr bwMode="auto">
            <a:xfrm>
              <a:off x="1744" y="309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09" name="Rectangle 41"/>
            <p:cNvSpPr>
              <a:spLocks noChangeArrowheads="1"/>
            </p:cNvSpPr>
            <p:nvPr/>
          </p:nvSpPr>
          <p:spPr bwMode="auto">
            <a:xfrm>
              <a:off x="1493" y="309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0" name="Rectangle 42"/>
            <p:cNvSpPr>
              <a:spLocks noChangeArrowheads="1"/>
            </p:cNvSpPr>
            <p:nvPr/>
          </p:nvSpPr>
          <p:spPr bwMode="auto">
            <a:xfrm>
              <a:off x="1242" y="309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1" name="Rectangle 43"/>
            <p:cNvSpPr>
              <a:spLocks noChangeArrowheads="1"/>
            </p:cNvSpPr>
            <p:nvPr/>
          </p:nvSpPr>
          <p:spPr bwMode="auto">
            <a:xfrm>
              <a:off x="991" y="309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2" name="Rectangle 44"/>
            <p:cNvSpPr>
              <a:spLocks noChangeArrowheads="1"/>
            </p:cNvSpPr>
            <p:nvPr/>
          </p:nvSpPr>
          <p:spPr bwMode="auto">
            <a:xfrm>
              <a:off x="740" y="309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3" name="Rectangle 45"/>
            <p:cNvSpPr>
              <a:spLocks noChangeArrowheads="1"/>
            </p:cNvSpPr>
            <p:nvPr/>
          </p:nvSpPr>
          <p:spPr bwMode="auto">
            <a:xfrm>
              <a:off x="3037" y="2731"/>
              <a:ext cx="17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4" name="Rectangle 46"/>
            <p:cNvSpPr>
              <a:spLocks noChangeArrowheads="1"/>
            </p:cNvSpPr>
            <p:nvPr/>
          </p:nvSpPr>
          <p:spPr bwMode="auto">
            <a:xfrm>
              <a:off x="2555" y="2731"/>
              <a:ext cx="4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12(0.10)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5" name="Rectangle 47"/>
            <p:cNvSpPr>
              <a:spLocks noChangeArrowheads="1"/>
            </p:cNvSpPr>
            <p:nvPr/>
          </p:nvSpPr>
          <p:spPr bwMode="auto">
            <a:xfrm>
              <a:off x="2312" y="2731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6" name="Rectangle 48"/>
            <p:cNvSpPr>
              <a:spLocks noChangeArrowheads="1"/>
            </p:cNvSpPr>
            <p:nvPr/>
          </p:nvSpPr>
          <p:spPr bwMode="auto">
            <a:xfrm>
              <a:off x="2082" y="2731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7" name="Rectangle 49"/>
            <p:cNvSpPr>
              <a:spLocks noChangeArrowheads="1"/>
            </p:cNvSpPr>
            <p:nvPr/>
          </p:nvSpPr>
          <p:spPr bwMode="auto">
            <a:xfrm>
              <a:off x="2017" y="2731"/>
              <a:ext cx="12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d.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8" name="Rectangle 50"/>
            <p:cNvSpPr>
              <a:spLocks noChangeArrowheads="1"/>
            </p:cNvSpPr>
            <p:nvPr/>
          </p:nvSpPr>
          <p:spPr bwMode="auto">
            <a:xfrm>
              <a:off x="1995" y="2731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19" name="Rectangle 51"/>
            <p:cNvSpPr>
              <a:spLocks noChangeArrowheads="1"/>
            </p:cNvSpPr>
            <p:nvPr/>
          </p:nvSpPr>
          <p:spPr bwMode="auto">
            <a:xfrm>
              <a:off x="1744" y="2731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0" name="Rectangle 52"/>
            <p:cNvSpPr>
              <a:spLocks noChangeArrowheads="1"/>
            </p:cNvSpPr>
            <p:nvPr/>
          </p:nvSpPr>
          <p:spPr bwMode="auto">
            <a:xfrm>
              <a:off x="1493" y="2731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1" name="Rectangle 53"/>
            <p:cNvSpPr>
              <a:spLocks noChangeArrowheads="1"/>
            </p:cNvSpPr>
            <p:nvPr/>
          </p:nvSpPr>
          <p:spPr bwMode="auto">
            <a:xfrm>
              <a:off x="1242" y="2731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2" name="Rectangle 54"/>
            <p:cNvSpPr>
              <a:spLocks noChangeArrowheads="1"/>
            </p:cNvSpPr>
            <p:nvPr/>
          </p:nvSpPr>
          <p:spPr bwMode="auto">
            <a:xfrm>
              <a:off x="991" y="2731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3" name="Rectangle 55"/>
            <p:cNvSpPr>
              <a:spLocks noChangeArrowheads="1"/>
            </p:cNvSpPr>
            <p:nvPr/>
          </p:nvSpPr>
          <p:spPr bwMode="auto">
            <a:xfrm>
              <a:off x="740" y="2731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4" name="Rectangle 56"/>
            <p:cNvSpPr>
              <a:spLocks noChangeArrowheads="1"/>
            </p:cNvSpPr>
            <p:nvPr/>
          </p:nvSpPr>
          <p:spPr bwMode="auto">
            <a:xfrm>
              <a:off x="2958" y="2449"/>
              <a:ext cx="231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.230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5" name="Rectangle 57"/>
            <p:cNvSpPr>
              <a:spLocks noChangeArrowheads="1"/>
            </p:cNvSpPr>
            <p:nvPr/>
          </p:nvSpPr>
          <p:spPr bwMode="auto">
            <a:xfrm>
              <a:off x="2530" y="2449"/>
              <a:ext cx="34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12,.10)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6" name="Rectangle 58"/>
            <p:cNvSpPr>
              <a:spLocks noChangeArrowheads="1"/>
            </p:cNvSpPr>
            <p:nvPr/>
          </p:nvSpPr>
          <p:spPr bwMode="auto">
            <a:xfrm>
              <a:off x="2477" y="2449"/>
              <a:ext cx="6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|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7" name="Rectangle 59"/>
            <p:cNvSpPr>
              <a:spLocks noChangeArrowheads="1"/>
            </p:cNvSpPr>
            <p:nvPr/>
          </p:nvSpPr>
          <p:spPr bwMode="auto">
            <a:xfrm>
              <a:off x="2387" y="2449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8" name="Rectangle 60"/>
            <p:cNvSpPr>
              <a:spLocks noChangeArrowheads="1"/>
            </p:cNvSpPr>
            <p:nvPr/>
          </p:nvSpPr>
          <p:spPr bwMode="auto">
            <a:xfrm>
              <a:off x="2100" y="2449"/>
              <a:ext cx="186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p(x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29" name="Rectangle 61"/>
            <p:cNvSpPr>
              <a:spLocks noChangeArrowheads="1"/>
            </p:cNvSpPr>
            <p:nvPr/>
          </p:nvSpPr>
          <p:spPr bwMode="auto">
            <a:xfrm>
              <a:off x="2076" y="2449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0" name="Rectangle 62"/>
            <p:cNvSpPr>
              <a:spLocks noChangeArrowheads="1"/>
            </p:cNvSpPr>
            <p:nvPr/>
          </p:nvSpPr>
          <p:spPr bwMode="auto">
            <a:xfrm>
              <a:off x="2017" y="2449"/>
              <a:ext cx="118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1" name="Rectangle 63"/>
            <p:cNvSpPr>
              <a:spLocks noChangeArrowheads="1"/>
            </p:cNvSpPr>
            <p:nvPr/>
          </p:nvSpPr>
          <p:spPr bwMode="auto">
            <a:xfrm>
              <a:off x="1995" y="2449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2" name="Rectangle 64"/>
            <p:cNvSpPr>
              <a:spLocks noChangeArrowheads="1"/>
            </p:cNvSpPr>
            <p:nvPr/>
          </p:nvSpPr>
          <p:spPr bwMode="auto">
            <a:xfrm>
              <a:off x="1744" y="2449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3" name="Rectangle 65"/>
            <p:cNvSpPr>
              <a:spLocks noChangeArrowheads="1"/>
            </p:cNvSpPr>
            <p:nvPr/>
          </p:nvSpPr>
          <p:spPr bwMode="auto">
            <a:xfrm>
              <a:off x="1493" y="2449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4" name="Rectangle 66"/>
            <p:cNvSpPr>
              <a:spLocks noChangeArrowheads="1"/>
            </p:cNvSpPr>
            <p:nvPr/>
          </p:nvSpPr>
          <p:spPr bwMode="auto">
            <a:xfrm>
              <a:off x="1242" y="2449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5" name="Rectangle 67"/>
            <p:cNvSpPr>
              <a:spLocks noChangeArrowheads="1"/>
            </p:cNvSpPr>
            <p:nvPr/>
          </p:nvSpPr>
          <p:spPr bwMode="auto">
            <a:xfrm>
              <a:off x="991" y="2449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6" name="Rectangle 68"/>
            <p:cNvSpPr>
              <a:spLocks noChangeArrowheads="1"/>
            </p:cNvSpPr>
            <p:nvPr/>
          </p:nvSpPr>
          <p:spPr bwMode="auto">
            <a:xfrm>
              <a:off x="740" y="2449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7" name="Rectangle 69"/>
            <p:cNvSpPr>
              <a:spLocks noChangeArrowheads="1"/>
            </p:cNvSpPr>
            <p:nvPr/>
          </p:nvSpPr>
          <p:spPr bwMode="auto">
            <a:xfrm>
              <a:off x="2945" y="2166"/>
              <a:ext cx="231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.377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8" name="Rectangle 70"/>
            <p:cNvSpPr>
              <a:spLocks noChangeArrowheads="1"/>
            </p:cNvSpPr>
            <p:nvPr/>
          </p:nvSpPr>
          <p:spPr bwMode="auto">
            <a:xfrm>
              <a:off x="2517" y="2166"/>
              <a:ext cx="34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12,.10)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39" name="Rectangle 71"/>
            <p:cNvSpPr>
              <a:spLocks noChangeArrowheads="1"/>
            </p:cNvSpPr>
            <p:nvPr/>
          </p:nvSpPr>
          <p:spPr bwMode="auto">
            <a:xfrm>
              <a:off x="2479" y="2166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0" name="Rectangle 72"/>
            <p:cNvSpPr>
              <a:spLocks noChangeArrowheads="1"/>
            </p:cNvSpPr>
            <p:nvPr/>
          </p:nvSpPr>
          <p:spPr bwMode="auto">
            <a:xfrm>
              <a:off x="2466" y="2166"/>
              <a:ext cx="6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|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1" name="Rectangle 73"/>
            <p:cNvSpPr>
              <a:spLocks noChangeArrowheads="1"/>
            </p:cNvSpPr>
            <p:nvPr/>
          </p:nvSpPr>
          <p:spPr bwMode="auto">
            <a:xfrm>
              <a:off x="2384" y="2166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2" name="Rectangle 74"/>
            <p:cNvSpPr>
              <a:spLocks noChangeArrowheads="1"/>
            </p:cNvSpPr>
            <p:nvPr/>
          </p:nvSpPr>
          <p:spPr bwMode="auto">
            <a:xfrm>
              <a:off x="2108" y="2166"/>
              <a:ext cx="186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p(x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3" name="Rectangle 75"/>
            <p:cNvSpPr>
              <a:spLocks noChangeArrowheads="1"/>
            </p:cNvSpPr>
            <p:nvPr/>
          </p:nvSpPr>
          <p:spPr bwMode="auto">
            <a:xfrm>
              <a:off x="2084" y="2166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4" name="Rectangle 76"/>
            <p:cNvSpPr>
              <a:spLocks noChangeArrowheads="1"/>
            </p:cNvSpPr>
            <p:nvPr/>
          </p:nvSpPr>
          <p:spPr bwMode="auto">
            <a:xfrm>
              <a:off x="2018" y="2166"/>
              <a:ext cx="12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b.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5" name="Rectangle 77"/>
            <p:cNvSpPr>
              <a:spLocks noChangeArrowheads="1"/>
            </p:cNvSpPr>
            <p:nvPr/>
          </p:nvSpPr>
          <p:spPr bwMode="auto">
            <a:xfrm>
              <a:off x="1995" y="2166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6" name="Rectangle 78"/>
            <p:cNvSpPr>
              <a:spLocks noChangeArrowheads="1"/>
            </p:cNvSpPr>
            <p:nvPr/>
          </p:nvSpPr>
          <p:spPr bwMode="auto">
            <a:xfrm>
              <a:off x="1744" y="2166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7" name="Rectangle 79"/>
            <p:cNvSpPr>
              <a:spLocks noChangeArrowheads="1"/>
            </p:cNvSpPr>
            <p:nvPr/>
          </p:nvSpPr>
          <p:spPr bwMode="auto">
            <a:xfrm>
              <a:off x="1493" y="2166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8" name="Rectangle 80"/>
            <p:cNvSpPr>
              <a:spLocks noChangeArrowheads="1"/>
            </p:cNvSpPr>
            <p:nvPr/>
          </p:nvSpPr>
          <p:spPr bwMode="auto">
            <a:xfrm>
              <a:off x="1242" y="2166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49" name="Rectangle 81"/>
            <p:cNvSpPr>
              <a:spLocks noChangeArrowheads="1"/>
            </p:cNvSpPr>
            <p:nvPr/>
          </p:nvSpPr>
          <p:spPr bwMode="auto">
            <a:xfrm>
              <a:off x="991" y="2166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0" name="Rectangle 82"/>
            <p:cNvSpPr>
              <a:spLocks noChangeArrowheads="1"/>
            </p:cNvSpPr>
            <p:nvPr/>
          </p:nvSpPr>
          <p:spPr bwMode="auto">
            <a:xfrm>
              <a:off x="740" y="2166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1" name="Rectangle 83"/>
            <p:cNvSpPr>
              <a:spLocks noChangeArrowheads="1"/>
            </p:cNvSpPr>
            <p:nvPr/>
          </p:nvSpPr>
          <p:spPr bwMode="auto">
            <a:xfrm>
              <a:off x="3791" y="1788"/>
              <a:ext cx="28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.2824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2" name="Rectangle 84"/>
            <p:cNvSpPr>
              <a:spLocks noChangeArrowheads="1"/>
            </p:cNvSpPr>
            <p:nvPr/>
          </p:nvSpPr>
          <p:spPr bwMode="auto">
            <a:xfrm>
              <a:off x="3532" y="1703"/>
              <a:ext cx="15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3" name="Rectangle 85"/>
            <p:cNvSpPr>
              <a:spLocks noChangeArrowheads="1"/>
            </p:cNvSpPr>
            <p:nvPr/>
          </p:nvSpPr>
          <p:spPr bwMode="auto">
            <a:xfrm>
              <a:off x="3341" y="1788"/>
              <a:ext cx="24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(.90)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4" name="Rectangle 86"/>
            <p:cNvSpPr>
              <a:spLocks noChangeArrowheads="1"/>
            </p:cNvSpPr>
            <p:nvPr/>
          </p:nvSpPr>
          <p:spPr bwMode="auto">
            <a:xfrm>
              <a:off x="3319" y="1788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5" name="Rectangle 87"/>
            <p:cNvSpPr>
              <a:spLocks noChangeArrowheads="1"/>
            </p:cNvSpPr>
            <p:nvPr/>
          </p:nvSpPr>
          <p:spPr bwMode="auto">
            <a:xfrm>
              <a:off x="3131" y="1788"/>
              <a:ext cx="24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(.10)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6" name="Rectangle 88"/>
            <p:cNvSpPr>
              <a:spLocks noChangeArrowheads="1"/>
            </p:cNvSpPr>
            <p:nvPr/>
          </p:nvSpPr>
          <p:spPr bwMode="auto">
            <a:xfrm>
              <a:off x="3084" y="1788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7" name="Rectangle 89"/>
            <p:cNvSpPr>
              <a:spLocks noChangeArrowheads="1"/>
            </p:cNvSpPr>
            <p:nvPr/>
          </p:nvSpPr>
          <p:spPr bwMode="auto">
            <a:xfrm>
              <a:off x="3022" y="1905"/>
              <a:ext cx="11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)!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8" name="Rectangle 90"/>
            <p:cNvSpPr>
              <a:spLocks noChangeArrowheads="1"/>
            </p:cNvSpPr>
            <p:nvPr/>
          </p:nvSpPr>
          <p:spPr bwMode="auto">
            <a:xfrm>
              <a:off x="2966" y="1905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59" name="Rectangle 91"/>
            <p:cNvSpPr>
              <a:spLocks noChangeArrowheads="1"/>
            </p:cNvSpPr>
            <p:nvPr/>
          </p:nvSpPr>
          <p:spPr bwMode="auto">
            <a:xfrm>
              <a:off x="2733" y="1905"/>
              <a:ext cx="15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0" name="Rectangle 92"/>
            <p:cNvSpPr>
              <a:spLocks noChangeArrowheads="1"/>
            </p:cNvSpPr>
            <p:nvPr/>
          </p:nvSpPr>
          <p:spPr bwMode="auto">
            <a:xfrm>
              <a:off x="2701" y="1905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1" name="Rectangle 93"/>
            <p:cNvSpPr>
              <a:spLocks noChangeArrowheads="1"/>
            </p:cNvSpPr>
            <p:nvPr/>
          </p:nvSpPr>
          <p:spPr bwMode="auto">
            <a:xfrm>
              <a:off x="2655" y="1905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!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2" name="Rectangle 94"/>
            <p:cNvSpPr>
              <a:spLocks noChangeArrowheads="1"/>
            </p:cNvSpPr>
            <p:nvPr/>
          </p:nvSpPr>
          <p:spPr bwMode="auto">
            <a:xfrm>
              <a:off x="2606" y="1905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3" name="Rectangle 95"/>
            <p:cNvSpPr>
              <a:spLocks noChangeArrowheads="1"/>
            </p:cNvSpPr>
            <p:nvPr/>
          </p:nvSpPr>
          <p:spPr bwMode="auto">
            <a:xfrm>
              <a:off x="2776" y="1701"/>
              <a:ext cx="186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12!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4" name="Rectangle 96"/>
            <p:cNvSpPr>
              <a:spLocks noChangeArrowheads="1"/>
            </p:cNvSpPr>
            <p:nvPr/>
          </p:nvSpPr>
          <p:spPr bwMode="auto">
            <a:xfrm>
              <a:off x="2246" y="178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5" name="Rectangle 97"/>
            <p:cNvSpPr>
              <a:spLocks noChangeArrowheads="1"/>
            </p:cNvSpPr>
            <p:nvPr/>
          </p:nvSpPr>
          <p:spPr bwMode="auto">
            <a:xfrm>
              <a:off x="1995" y="178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6" name="Rectangle 98"/>
            <p:cNvSpPr>
              <a:spLocks noChangeArrowheads="1"/>
            </p:cNvSpPr>
            <p:nvPr/>
          </p:nvSpPr>
          <p:spPr bwMode="auto">
            <a:xfrm>
              <a:off x="1744" y="178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7" name="Rectangle 99"/>
            <p:cNvSpPr>
              <a:spLocks noChangeArrowheads="1"/>
            </p:cNvSpPr>
            <p:nvPr/>
          </p:nvSpPr>
          <p:spPr bwMode="auto">
            <a:xfrm>
              <a:off x="1493" y="178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8" name="Rectangle 100"/>
            <p:cNvSpPr>
              <a:spLocks noChangeArrowheads="1"/>
            </p:cNvSpPr>
            <p:nvPr/>
          </p:nvSpPr>
          <p:spPr bwMode="auto">
            <a:xfrm>
              <a:off x="1242" y="178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69" name="Rectangle 101"/>
            <p:cNvSpPr>
              <a:spLocks noChangeArrowheads="1"/>
            </p:cNvSpPr>
            <p:nvPr/>
          </p:nvSpPr>
          <p:spPr bwMode="auto">
            <a:xfrm>
              <a:off x="991" y="178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0" name="Rectangle 102"/>
            <p:cNvSpPr>
              <a:spLocks noChangeArrowheads="1"/>
            </p:cNvSpPr>
            <p:nvPr/>
          </p:nvSpPr>
          <p:spPr bwMode="auto">
            <a:xfrm>
              <a:off x="740" y="1788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1" name="Rectangle 103"/>
            <p:cNvSpPr>
              <a:spLocks noChangeArrowheads="1"/>
            </p:cNvSpPr>
            <p:nvPr/>
          </p:nvSpPr>
          <p:spPr bwMode="auto">
            <a:xfrm>
              <a:off x="3694" y="1238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2" name="Rectangle 104"/>
            <p:cNvSpPr>
              <a:spLocks noChangeArrowheads="1"/>
            </p:cNvSpPr>
            <p:nvPr/>
          </p:nvSpPr>
          <p:spPr bwMode="auto">
            <a:xfrm>
              <a:off x="3621" y="1238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3" name="Rectangle 105"/>
            <p:cNvSpPr>
              <a:spLocks noChangeArrowheads="1"/>
            </p:cNvSpPr>
            <p:nvPr/>
          </p:nvSpPr>
          <p:spPr bwMode="auto">
            <a:xfrm>
              <a:off x="3529" y="1238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4" name="Rectangle 106"/>
            <p:cNvSpPr>
              <a:spLocks noChangeArrowheads="1"/>
            </p:cNvSpPr>
            <p:nvPr/>
          </p:nvSpPr>
          <p:spPr bwMode="auto">
            <a:xfrm>
              <a:off x="3485" y="1323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5" name="Rectangle 107"/>
            <p:cNvSpPr>
              <a:spLocks noChangeArrowheads="1"/>
            </p:cNvSpPr>
            <p:nvPr/>
          </p:nvSpPr>
          <p:spPr bwMode="auto">
            <a:xfrm>
              <a:off x="3352" y="1323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6" name="Rectangle 108"/>
            <p:cNvSpPr>
              <a:spLocks noChangeArrowheads="1"/>
            </p:cNvSpPr>
            <p:nvPr/>
          </p:nvSpPr>
          <p:spPr bwMode="auto">
            <a:xfrm>
              <a:off x="3239" y="1323"/>
              <a:ext cx="13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7" name="Rectangle 109"/>
            <p:cNvSpPr>
              <a:spLocks noChangeArrowheads="1"/>
            </p:cNvSpPr>
            <p:nvPr/>
          </p:nvSpPr>
          <p:spPr bwMode="auto">
            <a:xfrm>
              <a:off x="3217" y="1323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8" name="Rectangle 110"/>
            <p:cNvSpPr>
              <a:spLocks noChangeArrowheads="1"/>
            </p:cNvSpPr>
            <p:nvPr/>
          </p:nvSpPr>
          <p:spPr bwMode="auto">
            <a:xfrm>
              <a:off x="3152" y="1238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79" name="Rectangle 111"/>
            <p:cNvSpPr>
              <a:spLocks noChangeArrowheads="1"/>
            </p:cNvSpPr>
            <p:nvPr/>
          </p:nvSpPr>
          <p:spPr bwMode="auto">
            <a:xfrm>
              <a:off x="2988" y="1323"/>
              <a:ext cx="151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0" name="Rectangle 112"/>
            <p:cNvSpPr>
              <a:spLocks noChangeArrowheads="1"/>
            </p:cNvSpPr>
            <p:nvPr/>
          </p:nvSpPr>
          <p:spPr bwMode="auto">
            <a:xfrm>
              <a:off x="2876" y="1439"/>
              <a:ext cx="168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x)!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1" name="Rectangle 113"/>
            <p:cNvSpPr>
              <a:spLocks noChangeArrowheads="1"/>
            </p:cNvSpPr>
            <p:nvPr/>
          </p:nvSpPr>
          <p:spPr bwMode="auto">
            <a:xfrm>
              <a:off x="2803" y="1439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2" name="Rectangle 114"/>
            <p:cNvSpPr>
              <a:spLocks noChangeArrowheads="1"/>
            </p:cNvSpPr>
            <p:nvPr/>
          </p:nvSpPr>
          <p:spPr bwMode="auto">
            <a:xfrm>
              <a:off x="2678" y="1439"/>
              <a:ext cx="13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3" name="Rectangle 115"/>
            <p:cNvSpPr>
              <a:spLocks noChangeArrowheads="1"/>
            </p:cNvSpPr>
            <p:nvPr/>
          </p:nvSpPr>
          <p:spPr bwMode="auto">
            <a:xfrm>
              <a:off x="2582" y="1439"/>
              <a:ext cx="13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x!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4" name="Rectangle 116"/>
            <p:cNvSpPr>
              <a:spLocks noChangeArrowheads="1"/>
            </p:cNvSpPr>
            <p:nvPr/>
          </p:nvSpPr>
          <p:spPr bwMode="auto">
            <a:xfrm>
              <a:off x="2745" y="1235"/>
              <a:ext cx="13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n!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5" name="Rectangle 117"/>
            <p:cNvSpPr>
              <a:spLocks noChangeArrowheads="1"/>
            </p:cNvSpPr>
            <p:nvPr/>
          </p:nvSpPr>
          <p:spPr bwMode="auto">
            <a:xfrm>
              <a:off x="2547" y="1323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6" name="Rectangle 118"/>
            <p:cNvSpPr>
              <a:spLocks noChangeArrowheads="1"/>
            </p:cNvSpPr>
            <p:nvPr/>
          </p:nvSpPr>
          <p:spPr bwMode="auto">
            <a:xfrm>
              <a:off x="2246" y="1323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7" name="Rectangle 119"/>
            <p:cNvSpPr>
              <a:spLocks noChangeArrowheads="1"/>
            </p:cNvSpPr>
            <p:nvPr/>
          </p:nvSpPr>
          <p:spPr bwMode="auto">
            <a:xfrm>
              <a:off x="1995" y="1323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8" name="Rectangle 120"/>
            <p:cNvSpPr>
              <a:spLocks noChangeArrowheads="1"/>
            </p:cNvSpPr>
            <p:nvPr/>
          </p:nvSpPr>
          <p:spPr bwMode="auto">
            <a:xfrm>
              <a:off x="1744" y="1323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89" name="Rectangle 121"/>
            <p:cNvSpPr>
              <a:spLocks noChangeArrowheads="1"/>
            </p:cNvSpPr>
            <p:nvPr/>
          </p:nvSpPr>
          <p:spPr bwMode="auto">
            <a:xfrm>
              <a:off x="1493" y="1323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0" name="Rectangle 122"/>
            <p:cNvSpPr>
              <a:spLocks noChangeArrowheads="1"/>
            </p:cNvSpPr>
            <p:nvPr/>
          </p:nvSpPr>
          <p:spPr bwMode="auto">
            <a:xfrm>
              <a:off x="1242" y="1323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1" name="Rectangle 123"/>
            <p:cNvSpPr>
              <a:spLocks noChangeArrowheads="1"/>
            </p:cNvSpPr>
            <p:nvPr/>
          </p:nvSpPr>
          <p:spPr bwMode="auto">
            <a:xfrm>
              <a:off x="991" y="1323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2" name="Rectangle 124"/>
            <p:cNvSpPr>
              <a:spLocks noChangeArrowheads="1"/>
            </p:cNvSpPr>
            <p:nvPr/>
          </p:nvSpPr>
          <p:spPr bwMode="auto">
            <a:xfrm>
              <a:off x="740" y="1323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3" name="Rectangle 125"/>
            <p:cNvSpPr>
              <a:spLocks noChangeArrowheads="1"/>
            </p:cNvSpPr>
            <p:nvPr/>
          </p:nvSpPr>
          <p:spPr bwMode="auto">
            <a:xfrm>
              <a:off x="3571" y="777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4" name="Rectangle 126"/>
            <p:cNvSpPr>
              <a:spLocks noChangeArrowheads="1"/>
            </p:cNvSpPr>
            <p:nvPr/>
          </p:nvSpPr>
          <p:spPr bwMode="auto">
            <a:xfrm>
              <a:off x="3498" y="777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5" name="Rectangle 127"/>
            <p:cNvSpPr>
              <a:spLocks noChangeArrowheads="1"/>
            </p:cNvSpPr>
            <p:nvPr/>
          </p:nvSpPr>
          <p:spPr bwMode="auto">
            <a:xfrm>
              <a:off x="3406" y="777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6" name="Rectangle 128"/>
            <p:cNvSpPr>
              <a:spLocks noChangeArrowheads="1"/>
            </p:cNvSpPr>
            <p:nvPr/>
          </p:nvSpPr>
          <p:spPr bwMode="auto">
            <a:xfrm>
              <a:off x="3362" y="862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7" name="Rectangle 129"/>
            <p:cNvSpPr>
              <a:spLocks noChangeArrowheads="1"/>
            </p:cNvSpPr>
            <p:nvPr/>
          </p:nvSpPr>
          <p:spPr bwMode="auto">
            <a:xfrm>
              <a:off x="3229" y="862"/>
              <a:ext cx="7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8" name="Rectangle 130"/>
            <p:cNvSpPr>
              <a:spLocks noChangeArrowheads="1"/>
            </p:cNvSpPr>
            <p:nvPr/>
          </p:nvSpPr>
          <p:spPr bwMode="auto">
            <a:xfrm>
              <a:off x="3116" y="862"/>
              <a:ext cx="13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(1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099" name="Rectangle 131"/>
            <p:cNvSpPr>
              <a:spLocks noChangeArrowheads="1"/>
            </p:cNvSpPr>
            <p:nvPr/>
          </p:nvSpPr>
          <p:spPr bwMode="auto">
            <a:xfrm>
              <a:off x="3095" y="862"/>
              <a:ext cx="7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0" name="Rectangle 132"/>
            <p:cNvSpPr>
              <a:spLocks noChangeArrowheads="1"/>
            </p:cNvSpPr>
            <p:nvPr/>
          </p:nvSpPr>
          <p:spPr bwMode="auto">
            <a:xfrm>
              <a:off x="3029" y="777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1" name="Rectangle 133"/>
            <p:cNvSpPr>
              <a:spLocks noChangeArrowheads="1"/>
            </p:cNvSpPr>
            <p:nvPr/>
          </p:nvSpPr>
          <p:spPr bwMode="auto">
            <a:xfrm>
              <a:off x="2915" y="862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2" name="Rectangle 134"/>
            <p:cNvSpPr>
              <a:spLocks noChangeArrowheads="1"/>
            </p:cNvSpPr>
            <p:nvPr/>
          </p:nvSpPr>
          <p:spPr bwMode="auto">
            <a:xfrm>
              <a:off x="2850" y="997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3" name="Rectangle 135"/>
            <p:cNvSpPr>
              <a:spLocks noChangeArrowheads="1"/>
            </p:cNvSpPr>
            <p:nvPr/>
          </p:nvSpPr>
          <p:spPr bwMode="auto">
            <a:xfrm>
              <a:off x="2772" y="862"/>
              <a:ext cx="11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4" name="Rectangle 136"/>
            <p:cNvSpPr>
              <a:spLocks noChangeArrowheads="1"/>
            </p:cNvSpPr>
            <p:nvPr/>
          </p:nvSpPr>
          <p:spPr bwMode="auto">
            <a:xfrm>
              <a:off x="2707" y="997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5" name="Rectangle 137"/>
            <p:cNvSpPr>
              <a:spLocks noChangeArrowheads="1"/>
            </p:cNvSpPr>
            <p:nvPr/>
          </p:nvSpPr>
          <p:spPr bwMode="auto">
            <a:xfrm>
              <a:off x="2618" y="862"/>
              <a:ext cx="12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6" name="Rectangle 138"/>
            <p:cNvSpPr>
              <a:spLocks noChangeArrowheads="1"/>
            </p:cNvSpPr>
            <p:nvPr/>
          </p:nvSpPr>
          <p:spPr bwMode="auto">
            <a:xfrm>
              <a:off x="2436" y="862"/>
              <a:ext cx="132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7" name="Rectangle 139"/>
            <p:cNvSpPr>
              <a:spLocks noChangeArrowheads="1"/>
            </p:cNvSpPr>
            <p:nvPr/>
          </p:nvSpPr>
          <p:spPr bwMode="auto">
            <a:xfrm>
              <a:off x="2150" y="862"/>
              <a:ext cx="186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p(x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8" name="Rectangle 140"/>
            <p:cNvSpPr>
              <a:spLocks noChangeArrowheads="1"/>
            </p:cNvSpPr>
            <p:nvPr/>
          </p:nvSpPr>
          <p:spPr bwMode="auto">
            <a:xfrm>
              <a:off x="2051" y="862"/>
              <a:ext cx="151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09" name="Rectangle 141"/>
            <p:cNvSpPr>
              <a:spLocks noChangeArrowheads="1"/>
            </p:cNvSpPr>
            <p:nvPr/>
          </p:nvSpPr>
          <p:spPr bwMode="auto">
            <a:xfrm>
              <a:off x="1991" y="862"/>
              <a:ext cx="118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a.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0" name="Rectangle 142"/>
            <p:cNvSpPr>
              <a:spLocks noChangeArrowheads="1"/>
            </p:cNvSpPr>
            <p:nvPr/>
          </p:nvSpPr>
          <p:spPr bwMode="auto">
            <a:xfrm>
              <a:off x="1744" y="862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1" name="Rectangle 143"/>
            <p:cNvSpPr>
              <a:spLocks noChangeArrowheads="1"/>
            </p:cNvSpPr>
            <p:nvPr/>
          </p:nvSpPr>
          <p:spPr bwMode="auto">
            <a:xfrm>
              <a:off x="1493" y="862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2" name="Rectangle 144"/>
            <p:cNvSpPr>
              <a:spLocks noChangeArrowheads="1"/>
            </p:cNvSpPr>
            <p:nvPr/>
          </p:nvSpPr>
          <p:spPr bwMode="auto">
            <a:xfrm>
              <a:off x="1242" y="862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3" name="Rectangle 145"/>
            <p:cNvSpPr>
              <a:spLocks noChangeArrowheads="1"/>
            </p:cNvSpPr>
            <p:nvPr/>
          </p:nvSpPr>
          <p:spPr bwMode="auto">
            <a:xfrm>
              <a:off x="991" y="862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4" name="Rectangle 146"/>
            <p:cNvSpPr>
              <a:spLocks noChangeArrowheads="1"/>
            </p:cNvSpPr>
            <p:nvPr/>
          </p:nvSpPr>
          <p:spPr bwMode="auto">
            <a:xfrm>
              <a:off x="740" y="862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5" name="Rectangle 147"/>
            <p:cNvSpPr>
              <a:spLocks noChangeArrowheads="1"/>
            </p:cNvSpPr>
            <p:nvPr/>
          </p:nvSpPr>
          <p:spPr bwMode="auto">
            <a:xfrm>
              <a:off x="3005" y="494"/>
              <a:ext cx="15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6" name="Rectangle 148"/>
            <p:cNvSpPr>
              <a:spLocks noChangeArrowheads="1"/>
            </p:cNvSpPr>
            <p:nvPr/>
          </p:nvSpPr>
          <p:spPr bwMode="auto">
            <a:xfrm>
              <a:off x="2812" y="494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7" name="Rectangle 149"/>
            <p:cNvSpPr>
              <a:spLocks noChangeArrowheads="1"/>
            </p:cNvSpPr>
            <p:nvPr/>
          </p:nvSpPr>
          <p:spPr bwMode="auto">
            <a:xfrm>
              <a:off x="2763" y="494"/>
              <a:ext cx="9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8" name="Rectangle 150"/>
            <p:cNvSpPr>
              <a:spLocks noChangeArrowheads="1"/>
            </p:cNvSpPr>
            <p:nvPr/>
          </p:nvSpPr>
          <p:spPr bwMode="auto">
            <a:xfrm>
              <a:off x="2643" y="494"/>
              <a:ext cx="177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.10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19" name="Rectangle 151"/>
            <p:cNvSpPr>
              <a:spLocks noChangeArrowheads="1"/>
            </p:cNvSpPr>
            <p:nvPr/>
          </p:nvSpPr>
          <p:spPr bwMode="auto">
            <a:xfrm>
              <a:off x="2246" y="494"/>
              <a:ext cx="259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0" name="Rectangle 152"/>
            <p:cNvSpPr>
              <a:spLocks noChangeArrowheads="1"/>
            </p:cNvSpPr>
            <p:nvPr/>
          </p:nvSpPr>
          <p:spPr bwMode="auto">
            <a:xfrm>
              <a:off x="1995" y="494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1" name="Rectangle 153"/>
            <p:cNvSpPr>
              <a:spLocks noChangeArrowheads="1"/>
            </p:cNvSpPr>
            <p:nvPr/>
          </p:nvSpPr>
          <p:spPr bwMode="auto">
            <a:xfrm>
              <a:off x="1744" y="494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2" name="Rectangle 154"/>
            <p:cNvSpPr>
              <a:spLocks noChangeArrowheads="1"/>
            </p:cNvSpPr>
            <p:nvPr/>
          </p:nvSpPr>
          <p:spPr bwMode="auto">
            <a:xfrm>
              <a:off x="1493" y="494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3" name="Rectangle 155"/>
            <p:cNvSpPr>
              <a:spLocks noChangeArrowheads="1"/>
            </p:cNvSpPr>
            <p:nvPr/>
          </p:nvSpPr>
          <p:spPr bwMode="auto">
            <a:xfrm>
              <a:off x="1242" y="494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4" name="Rectangle 156"/>
            <p:cNvSpPr>
              <a:spLocks noChangeArrowheads="1"/>
            </p:cNvSpPr>
            <p:nvPr/>
          </p:nvSpPr>
          <p:spPr bwMode="auto">
            <a:xfrm>
              <a:off x="991" y="494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5" name="Rectangle 157"/>
            <p:cNvSpPr>
              <a:spLocks noChangeArrowheads="1"/>
            </p:cNvSpPr>
            <p:nvPr/>
          </p:nvSpPr>
          <p:spPr bwMode="auto">
            <a:xfrm>
              <a:off x="740" y="494"/>
              <a:ext cx="313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6" name="Rectangle 158"/>
            <p:cNvSpPr>
              <a:spLocks noChangeArrowheads="1"/>
            </p:cNvSpPr>
            <p:nvPr/>
          </p:nvSpPr>
          <p:spPr bwMode="auto">
            <a:xfrm>
              <a:off x="2642" y="3383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7" name="Rectangle 159"/>
            <p:cNvSpPr>
              <a:spLocks noChangeArrowheads="1"/>
            </p:cNvSpPr>
            <p:nvPr/>
          </p:nvSpPr>
          <p:spPr bwMode="auto">
            <a:xfrm>
              <a:off x="2250" y="3383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8" name="Rectangle 160"/>
            <p:cNvSpPr>
              <a:spLocks noChangeArrowheads="1"/>
            </p:cNvSpPr>
            <p:nvPr/>
          </p:nvSpPr>
          <p:spPr bwMode="auto">
            <a:xfrm>
              <a:off x="2142" y="3383"/>
              <a:ext cx="12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29" name="Rectangle 161"/>
            <p:cNvSpPr>
              <a:spLocks noChangeArrowheads="1"/>
            </p:cNvSpPr>
            <p:nvPr/>
          </p:nvSpPr>
          <p:spPr bwMode="auto">
            <a:xfrm>
              <a:off x="3747" y="3086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0" name="Rectangle 162"/>
            <p:cNvSpPr>
              <a:spLocks noChangeArrowheads="1"/>
            </p:cNvSpPr>
            <p:nvPr/>
          </p:nvSpPr>
          <p:spPr bwMode="auto">
            <a:xfrm>
              <a:off x="2988" y="3086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1" name="Rectangle 163"/>
            <p:cNvSpPr>
              <a:spLocks noChangeArrowheads="1"/>
            </p:cNvSpPr>
            <p:nvPr/>
          </p:nvSpPr>
          <p:spPr bwMode="auto">
            <a:xfrm>
              <a:off x="2846" y="3086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2" name="Rectangle 164"/>
            <p:cNvSpPr>
              <a:spLocks noChangeArrowheads="1"/>
            </p:cNvSpPr>
            <p:nvPr/>
          </p:nvSpPr>
          <p:spPr bwMode="auto">
            <a:xfrm>
              <a:off x="2600" y="3086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3" name="Rectangle 165"/>
            <p:cNvSpPr>
              <a:spLocks noChangeArrowheads="1"/>
            </p:cNvSpPr>
            <p:nvPr/>
          </p:nvSpPr>
          <p:spPr bwMode="auto">
            <a:xfrm>
              <a:off x="2447" y="3086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4" name="Rectangle 166"/>
            <p:cNvSpPr>
              <a:spLocks noChangeArrowheads="1"/>
            </p:cNvSpPr>
            <p:nvPr/>
          </p:nvSpPr>
          <p:spPr bwMode="auto">
            <a:xfrm>
              <a:off x="2167" y="3086"/>
              <a:ext cx="12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5" name="Rectangle 167"/>
            <p:cNvSpPr>
              <a:spLocks noChangeArrowheads="1"/>
            </p:cNvSpPr>
            <p:nvPr/>
          </p:nvSpPr>
          <p:spPr bwMode="auto">
            <a:xfrm>
              <a:off x="2945" y="2719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6" name="Rectangle 168"/>
            <p:cNvSpPr>
              <a:spLocks noChangeArrowheads="1"/>
            </p:cNvSpPr>
            <p:nvPr/>
          </p:nvSpPr>
          <p:spPr bwMode="auto">
            <a:xfrm>
              <a:off x="2463" y="2719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7" name="Rectangle 169"/>
            <p:cNvSpPr>
              <a:spLocks noChangeArrowheads="1"/>
            </p:cNvSpPr>
            <p:nvPr/>
          </p:nvSpPr>
          <p:spPr bwMode="auto">
            <a:xfrm>
              <a:off x="2362" y="2719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8" name="Rectangle 170"/>
            <p:cNvSpPr>
              <a:spLocks noChangeArrowheads="1"/>
            </p:cNvSpPr>
            <p:nvPr/>
          </p:nvSpPr>
          <p:spPr bwMode="auto">
            <a:xfrm>
              <a:off x="2209" y="2719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39" name="Rectangle 171"/>
            <p:cNvSpPr>
              <a:spLocks noChangeArrowheads="1"/>
            </p:cNvSpPr>
            <p:nvPr/>
          </p:nvSpPr>
          <p:spPr bwMode="auto">
            <a:xfrm>
              <a:off x="2103" y="2719"/>
              <a:ext cx="126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0" name="Rectangle 172"/>
            <p:cNvSpPr>
              <a:spLocks noChangeArrowheads="1"/>
            </p:cNvSpPr>
            <p:nvPr/>
          </p:nvSpPr>
          <p:spPr bwMode="auto">
            <a:xfrm>
              <a:off x="2862" y="2437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1" name="Rectangle 173"/>
            <p:cNvSpPr>
              <a:spLocks noChangeArrowheads="1"/>
            </p:cNvSpPr>
            <p:nvPr/>
          </p:nvSpPr>
          <p:spPr bwMode="auto">
            <a:xfrm>
              <a:off x="2284" y="2437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2" name="Rectangle 174"/>
            <p:cNvSpPr>
              <a:spLocks noChangeArrowheads="1"/>
            </p:cNvSpPr>
            <p:nvPr/>
          </p:nvSpPr>
          <p:spPr bwMode="auto">
            <a:xfrm>
              <a:off x="2848" y="2154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3" name="Rectangle 175"/>
            <p:cNvSpPr>
              <a:spLocks noChangeArrowheads="1"/>
            </p:cNvSpPr>
            <p:nvPr/>
          </p:nvSpPr>
          <p:spPr bwMode="auto">
            <a:xfrm>
              <a:off x="2292" y="2154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4" name="Rectangle 176"/>
            <p:cNvSpPr>
              <a:spLocks noChangeArrowheads="1"/>
            </p:cNvSpPr>
            <p:nvPr/>
          </p:nvSpPr>
          <p:spPr bwMode="auto">
            <a:xfrm>
              <a:off x="3694" y="1776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5" name="Rectangle 177"/>
            <p:cNvSpPr>
              <a:spLocks noChangeArrowheads="1"/>
            </p:cNvSpPr>
            <p:nvPr/>
          </p:nvSpPr>
          <p:spPr bwMode="auto">
            <a:xfrm>
              <a:off x="2872" y="1893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6" name="Rectangle 178"/>
            <p:cNvSpPr>
              <a:spLocks noChangeArrowheads="1"/>
            </p:cNvSpPr>
            <p:nvPr/>
          </p:nvSpPr>
          <p:spPr bwMode="auto">
            <a:xfrm>
              <a:off x="2495" y="1776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7" name="Rectangle 179"/>
            <p:cNvSpPr>
              <a:spLocks noChangeArrowheads="1"/>
            </p:cNvSpPr>
            <p:nvPr/>
          </p:nvSpPr>
          <p:spPr bwMode="auto">
            <a:xfrm>
              <a:off x="3424" y="1311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8" name="Rectangle 180"/>
            <p:cNvSpPr>
              <a:spLocks noChangeArrowheads="1"/>
            </p:cNvSpPr>
            <p:nvPr/>
          </p:nvSpPr>
          <p:spPr bwMode="auto">
            <a:xfrm>
              <a:off x="3087" y="1311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49" name="Rectangle 181"/>
            <p:cNvSpPr>
              <a:spLocks noChangeArrowheads="1"/>
            </p:cNvSpPr>
            <p:nvPr/>
          </p:nvSpPr>
          <p:spPr bwMode="auto">
            <a:xfrm>
              <a:off x="2495" y="1311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50" name="Rectangle 182"/>
            <p:cNvSpPr>
              <a:spLocks noChangeArrowheads="1"/>
            </p:cNvSpPr>
            <p:nvPr/>
          </p:nvSpPr>
          <p:spPr bwMode="auto">
            <a:xfrm>
              <a:off x="3301" y="850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51" name="Rectangle 183"/>
            <p:cNvSpPr>
              <a:spLocks noChangeArrowheads="1"/>
            </p:cNvSpPr>
            <p:nvPr/>
          </p:nvSpPr>
          <p:spPr bwMode="auto">
            <a:xfrm>
              <a:off x="2964" y="850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52" name="Rectangle 184"/>
            <p:cNvSpPr>
              <a:spLocks noChangeArrowheads="1"/>
            </p:cNvSpPr>
            <p:nvPr/>
          </p:nvSpPr>
          <p:spPr bwMode="auto">
            <a:xfrm>
              <a:off x="2567" y="850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53" name="Rectangle 185"/>
            <p:cNvSpPr>
              <a:spLocks noChangeArrowheads="1"/>
            </p:cNvSpPr>
            <p:nvPr/>
          </p:nvSpPr>
          <p:spPr bwMode="auto">
            <a:xfrm>
              <a:off x="2334" y="850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54" name="Rectangle 186"/>
            <p:cNvSpPr>
              <a:spLocks noChangeArrowheads="1"/>
            </p:cNvSpPr>
            <p:nvPr/>
          </p:nvSpPr>
          <p:spPr bwMode="auto">
            <a:xfrm>
              <a:off x="2913" y="482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55" name="Rectangle 187"/>
            <p:cNvSpPr>
              <a:spLocks noChangeArrowheads="1"/>
            </p:cNvSpPr>
            <p:nvPr/>
          </p:nvSpPr>
          <p:spPr bwMode="auto">
            <a:xfrm>
              <a:off x="2546" y="482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4156" name="Rectangle 188"/>
            <p:cNvSpPr>
              <a:spLocks noChangeArrowheads="1"/>
            </p:cNvSpPr>
            <p:nvPr/>
          </p:nvSpPr>
          <p:spPr bwMode="auto">
            <a:xfrm>
              <a:off x="2445" y="482"/>
              <a:ext cx="12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91" name="Rectangle 84"/>
          <p:cNvSpPr>
            <a:spLocks noChangeArrowheads="1"/>
          </p:cNvSpPr>
          <p:nvPr/>
        </p:nvSpPr>
        <p:spPr bwMode="auto">
          <a:xfrm>
            <a:off x="5250644" y="2695545"/>
            <a:ext cx="8335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Flow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1274</TotalTime>
  <Words>541</Words>
  <Application>Microsoft Office PowerPoint</Application>
  <PresentationFormat>On-screen Show (4:3)</PresentationFormat>
  <Paragraphs>403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2_Flow</vt:lpstr>
      <vt:lpstr>Default Design</vt:lpstr>
      <vt:lpstr>Document</vt:lpstr>
      <vt:lpstr>Equation</vt:lpstr>
      <vt:lpstr>Chapter 6</vt:lpstr>
      <vt:lpstr>Problem 6-1</vt:lpstr>
      <vt:lpstr>Problem 6-1 (Cont.)</vt:lpstr>
      <vt:lpstr>Problem 6-2</vt:lpstr>
      <vt:lpstr>Problem 6-5</vt:lpstr>
      <vt:lpstr>Problem 6-7</vt:lpstr>
      <vt:lpstr>Problem 6-9</vt:lpstr>
      <vt:lpstr>Problem 6-13</vt:lpstr>
      <vt:lpstr>Problem 6-15</vt:lpstr>
      <vt:lpstr>Problem 6-15 cont’d</vt:lpstr>
      <vt:lpstr>Problem 6-19</vt:lpstr>
      <vt:lpstr>Problem 6-20</vt:lpstr>
      <vt:lpstr>Problem 6-21</vt:lpstr>
      <vt:lpstr>Problem 6-22</vt:lpstr>
      <vt:lpstr>Problem 6-23</vt:lpstr>
      <vt:lpstr>Problem 6-31</vt:lpstr>
      <vt:lpstr>Problem -32</vt:lpstr>
      <vt:lpstr>Problem 6-33</vt:lpstr>
      <vt:lpstr>Problem 6-34</vt:lpstr>
      <vt:lpstr>Problem 6-35</vt:lpstr>
      <vt:lpstr>Problem 6-35</vt:lpstr>
      <vt:lpstr>Problem 6-46 </vt:lpstr>
      <vt:lpstr>Problem 6-62</vt:lpstr>
      <vt:lpstr>Problem 6-63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6-3</dc:title>
  <dc:creator>Dr. E. Manton</dc:creator>
  <cp:lastModifiedBy>student</cp:lastModifiedBy>
  <cp:revision>382</cp:revision>
  <dcterms:created xsi:type="dcterms:W3CDTF">1998-03-04T16:03:12Z</dcterms:created>
  <dcterms:modified xsi:type="dcterms:W3CDTF">2010-03-03T15:43:05Z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Edgar_Manton@tamu-commerce.edu</vt:lpwstr>
  </property>
  <property fmtid="{D5CDD505-2E9C-101B-9397-08002B2CF9AE}" pid="8" name="HomePage">
    <vt:lpwstr>165.95.92.46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D:\InetPub\wwwroot\mason</vt:lpwstr>
  </property>
</Properties>
</file>